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5" r:id="rId12"/>
    <p:sldId id="287" r:id="rId13"/>
    <p:sldId id="304" r:id="rId14"/>
    <p:sldId id="288" r:id="rId15"/>
    <p:sldId id="305" r:id="rId16"/>
    <p:sldId id="306" r:id="rId17"/>
    <p:sldId id="307" r:id="rId18"/>
    <p:sldId id="286" r:id="rId19"/>
    <p:sldId id="289" r:id="rId20"/>
    <p:sldId id="308" r:id="rId21"/>
    <p:sldId id="309" r:id="rId22"/>
    <p:sldId id="310" r:id="rId23"/>
    <p:sldId id="311" r:id="rId24"/>
    <p:sldId id="312" r:id="rId25"/>
    <p:sldId id="313" r:id="rId26"/>
    <p:sldId id="284" r:id="rId27"/>
    <p:sldId id="292" r:id="rId28"/>
    <p:sldId id="293" r:id="rId29"/>
    <p:sldId id="300" r:id="rId30"/>
    <p:sldId id="301" r:id="rId31"/>
    <p:sldId id="302" r:id="rId32"/>
    <p:sldId id="303" r:id="rId33"/>
    <p:sldId id="296" r:id="rId34"/>
    <p:sldId id="297" r:id="rId35"/>
    <p:sldId id="299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6385" autoAdjust="0"/>
  </p:normalViewPr>
  <p:slideViewPr>
    <p:cSldViewPr snapToGrid="0">
      <p:cViewPr varScale="1">
        <p:scale>
          <a:sx n="98" d="100"/>
          <a:sy n="98" d="100"/>
        </p:scale>
        <p:origin x="276" y="9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13" Type="http://schemas.openxmlformats.org/officeDocument/2006/relationships/slide" Target="slides/slide18.xml"/><Relationship Id="rId18" Type="http://schemas.openxmlformats.org/officeDocument/2006/relationships/slide" Target="slides/slide23.xml"/><Relationship Id="rId26" Type="http://schemas.openxmlformats.org/officeDocument/2006/relationships/slide" Target="slides/slide31.xml"/><Relationship Id="rId3" Type="http://schemas.openxmlformats.org/officeDocument/2006/relationships/slide" Target="slides/slide3.xml"/><Relationship Id="rId21" Type="http://schemas.openxmlformats.org/officeDocument/2006/relationships/slide" Target="slides/slide26.xml"/><Relationship Id="rId7" Type="http://schemas.openxmlformats.org/officeDocument/2006/relationships/slide" Target="slides/slide12.xml"/><Relationship Id="rId12" Type="http://schemas.openxmlformats.org/officeDocument/2006/relationships/slide" Target="slides/slide17.xml"/><Relationship Id="rId17" Type="http://schemas.openxmlformats.org/officeDocument/2006/relationships/slide" Target="slides/slide22.xml"/><Relationship Id="rId25" Type="http://schemas.openxmlformats.org/officeDocument/2006/relationships/slide" Target="slides/slide30.xml"/><Relationship Id="rId2" Type="http://schemas.openxmlformats.org/officeDocument/2006/relationships/slide" Target="slides/slide2.xml"/><Relationship Id="rId16" Type="http://schemas.openxmlformats.org/officeDocument/2006/relationships/slide" Target="slides/slide21.xml"/><Relationship Id="rId20" Type="http://schemas.openxmlformats.org/officeDocument/2006/relationships/slide" Target="slides/slide25.xml"/><Relationship Id="rId29" Type="http://schemas.openxmlformats.org/officeDocument/2006/relationships/slide" Target="slides/slide34.xml"/><Relationship Id="rId1" Type="http://schemas.openxmlformats.org/officeDocument/2006/relationships/slide" Target="slides/slide1.xml"/><Relationship Id="rId6" Type="http://schemas.openxmlformats.org/officeDocument/2006/relationships/slide" Target="slides/slide11.xml"/><Relationship Id="rId11" Type="http://schemas.openxmlformats.org/officeDocument/2006/relationships/slide" Target="slides/slide16.xml"/><Relationship Id="rId24" Type="http://schemas.openxmlformats.org/officeDocument/2006/relationships/slide" Target="slides/slide29.xml"/><Relationship Id="rId5" Type="http://schemas.openxmlformats.org/officeDocument/2006/relationships/slide" Target="slides/slide10.xml"/><Relationship Id="rId15" Type="http://schemas.openxmlformats.org/officeDocument/2006/relationships/slide" Target="slides/slide20.xml"/><Relationship Id="rId23" Type="http://schemas.openxmlformats.org/officeDocument/2006/relationships/slide" Target="slides/slide28.xml"/><Relationship Id="rId28" Type="http://schemas.openxmlformats.org/officeDocument/2006/relationships/slide" Target="slides/slide33.xml"/><Relationship Id="rId10" Type="http://schemas.openxmlformats.org/officeDocument/2006/relationships/slide" Target="slides/slide15.xml"/><Relationship Id="rId19" Type="http://schemas.openxmlformats.org/officeDocument/2006/relationships/slide" Target="slides/slide24.xml"/><Relationship Id="rId4" Type="http://schemas.openxmlformats.org/officeDocument/2006/relationships/slide" Target="slides/slide5.xml"/><Relationship Id="rId9" Type="http://schemas.openxmlformats.org/officeDocument/2006/relationships/slide" Target="slides/slide14.xml"/><Relationship Id="rId14" Type="http://schemas.openxmlformats.org/officeDocument/2006/relationships/slide" Target="slides/slide19.xml"/><Relationship Id="rId22" Type="http://schemas.openxmlformats.org/officeDocument/2006/relationships/slide" Target="slides/slide27.xml"/><Relationship Id="rId27" Type="http://schemas.openxmlformats.org/officeDocument/2006/relationships/slide" Target="slides/slide32.xml"/><Relationship Id="rId30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CBA17-58A3-4D30-BF74-312DA4AA72FE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A617C4-914E-4AD7-AC84-012D8599CD0C}">
      <dgm:prSet/>
      <dgm:spPr/>
      <dgm:t>
        <a:bodyPr/>
        <a:lstStyle/>
        <a:p>
          <a:pPr>
            <a:defRPr b="1"/>
          </a:pPr>
          <a:r>
            <a:rPr lang="en-US"/>
            <a:t>1985</a:t>
          </a:r>
        </a:p>
      </dgm:t>
    </dgm:pt>
    <dgm:pt modelId="{C6B7E465-5329-4892-9E64-840DD72AFF31}" type="parTrans" cxnId="{8DFE7330-094D-46AD-B43C-BC4EC322543E}">
      <dgm:prSet/>
      <dgm:spPr/>
      <dgm:t>
        <a:bodyPr/>
        <a:lstStyle/>
        <a:p>
          <a:endParaRPr lang="en-US"/>
        </a:p>
      </dgm:t>
    </dgm:pt>
    <dgm:pt modelId="{C4B656BE-F3E2-461F-B799-82300A69416C}" type="sibTrans" cxnId="{8DFE7330-094D-46AD-B43C-BC4EC322543E}">
      <dgm:prSet/>
      <dgm:spPr/>
      <dgm:t>
        <a:bodyPr/>
        <a:lstStyle/>
        <a:p>
          <a:endParaRPr lang="en-US"/>
        </a:p>
      </dgm:t>
    </dgm:pt>
    <dgm:pt modelId="{8410032C-9B9A-430B-BD29-F6C637326437}">
      <dgm:prSet/>
      <dgm:spPr/>
      <dgm:t>
        <a:bodyPr/>
        <a:lstStyle/>
        <a:p>
          <a:r>
            <a:rPr lang="en-US" dirty="0"/>
            <a:t>FCC opens radio spectrum for unlicensed use</a:t>
          </a:r>
        </a:p>
      </dgm:t>
    </dgm:pt>
    <dgm:pt modelId="{57636CB0-5EAB-4242-8470-DDD4D44B67E6}" type="parTrans" cxnId="{1E036DD9-7436-4229-A3C5-2694FAB4D2D1}">
      <dgm:prSet/>
      <dgm:spPr/>
      <dgm:t>
        <a:bodyPr/>
        <a:lstStyle/>
        <a:p>
          <a:endParaRPr lang="en-US"/>
        </a:p>
      </dgm:t>
    </dgm:pt>
    <dgm:pt modelId="{26D589E1-3B8A-4A12-A079-D323FAC1CF2E}" type="sibTrans" cxnId="{1E036DD9-7436-4229-A3C5-2694FAB4D2D1}">
      <dgm:prSet/>
      <dgm:spPr/>
      <dgm:t>
        <a:bodyPr/>
        <a:lstStyle/>
        <a:p>
          <a:endParaRPr lang="en-US"/>
        </a:p>
      </dgm:t>
    </dgm:pt>
    <dgm:pt modelId="{3F645DA8-FB37-409F-AD0A-F5D365F08AB4}">
      <dgm:prSet/>
      <dgm:spPr/>
      <dgm:t>
        <a:bodyPr/>
        <a:lstStyle/>
        <a:p>
          <a:pPr>
            <a:defRPr b="1"/>
          </a:pPr>
          <a:r>
            <a:rPr lang="en-US"/>
            <a:t>1991</a:t>
          </a:r>
        </a:p>
      </dgm:t>
    </dgm:pt>
    <dgm:pt modelId="{BE63EF5C-73D7-4F0A-A4B3-F14A453E827F}" type="parTrans" cxnId="{FEE6A2A7-75D1-4380-902D-71ED3133E3D5}">
      <dgm:prSet/>
      <dgm:spPr/>
      <dgm:t>
        <a:bodyPr/>
        <a:lstStyle/>
        <a:p>
          <a:endParaRPr lang="en-US"/>
        </a:p>
      </dgm:t>
    </dgm:pt>
    <dgm:pt modelId="{C9F4E523-E0B1-4951-8272-FA578F65E587}" type="sibTrans" cxnId="{FEE6A2A7-75D1-4380-902D-71ED3133E3D5}">
      <dgm:prSet/>
      <dgm:spPr/>
      <dgm:t>
        <a:bodyPr/>
        <a:lstStyle/>
        <a:p>
          <a:endParaRPr lang="en-US"/>
        </a:p>
      </dgm:t>
    </dgm:pt>
    <dgm:pt modelId="{B7D9F598-9E36-487B-A2DE-AFA3B20071AF}">
      <dgm:prSet/>
      <dgm:spPr/>
      <dgm:t>
        <a:bodyPr/>
        <a:lstStyle/>
        <a:p>
          <a:r>
            <a:rPr lang="en-US" dirty="0"/>
            <a:t>The first wireless network was created by NCR Corporation.</a:t>
          </a:r>
        </a:p>
      </dgm:t>
    </dgm:pt>
    <dgm:pt modelId="{C69C7625-0DCF-440B-BBF8-A2BC11038514}" type="parTrans" cxnId="{F4C5DFAC-54F2-4C9A-B046-0B1A6799C6C5}">
      <dgm:prSet/>
      <dgm:spPr/>
      <dgm:t>
        <a:bodyPr/>
        <a:lstStyle/>
        <a:p>
          <a:endParaRPr lang="en-US"/>
        </a:p>
      </dgm:t>
    </dgm:pt>
    <dgm:pt modelId="{C8BE5838-6CA4-445F-865E-71EA3D988E6D}" type="sibTrans" cxnId="{F4C5DFAC-54F2-4C9A-B046-0B1A6799C6C5}">
      <dgm:prSet/>
      <dgm:spPr/>
      <dgm:t>
        <a:bodyPr/>
        <a:lstStyle/>
        <a:p>
          <a:endParaRPr lang="en-US"/>
        </a:p>
      </dgm:t>
    </dgm:pt>
    <dgm:pt modelId="{8DD66B9A-101B-46EA-9A09-6837ABE8019C}">
      <dgm:prSet/>
      <dgm:spPr/>
      <dgm:t>
        <a:bodyPr/>
        <a:lstStyle/>
        <a:p>
          <a:pPr>
            <a:defRPr b="1"/>
          </a:pPr>
          <a:r>
            <a:rPr lang="en-US"/>
            <a:t>1997</a:t>
          </a:r>
        </a:p>
      </dgm:t>
    </dgm:pt>
    <dgm:pt modelId="{9D25BC53-6249-4414-AF07-A411F74266C5}" type="parTrans" cxnId="{86009AFA-91C7-4496-8E58-55B3C446E657}">
      <dgm:prSet/>
      <dgm:spPr/>
      <dgm:t>
        <a:bodyPr/>
        <a:lstStyle/>
        <a:p>
          <a:endParaRPr lang="en-US"/>
        </a:p>
      </dgm:t>
    </dgm:pt>
    <dgm:pt modelId="{DDDAB43E-A377-445E-A795-313C16202046}" type="sibTrans" cxnId="{86009AFA-91C7-4496-8E58-55B3C446E657}">
      <dgm:prSet/>
      <dgm:spPr/>
      <dgm:t>
        <a:bodyPr/>
        <a:lstStyle/>
        <a:p>
          <a:endParaRPr lang="en-US"/>
        </a:p>
      </dgm:t>
    </dgm:pt>
    <dgm:pt modelId="{2DC23A8C-B900-4B9F-A198-F41E3E16BFB0}">
      <dgm:prSet/>
      <dgm:spPr/>
      <dgm:t>
        <a:bodyPr/>
        <a:lstStyle/>
        <a:p>
          <a:r>
            <a:rPr lang="en-US" dirty="0"/>
            <a:t>The first version of the IEEE 802.11 standard was released.</a:t>
          </a:r>
        </a:p>
      </dgm:t>
    </dgm:pt>
    <dgm:pt modelId="{78982DA7-0122-429C-830E-70719D2FE563}" type="parTrans" cxnId="{8BE63665-7412-435E-B815-518FCC5FEA57}">
      <dgm:prSet/>
      <dgm:spPr/>
      <dgm:t>
        <a:bodyPr/>
        <a:lstStyle/>
        <a:p>
          <a:endParaRPr lang="en-US"/>
        </a:p>
      </dgm:t>
    </dgm:pt>
    <dgm:pt modelId="{F7958916-63D8-4197-B23F-FB17E2F82483}" type="sibTrans" cxnId="{8BE63665-7412-435E-B815-518FCC5FEA57}">
      <dgm:prSet/>
      <dgm:spPr/>
      <dgm:t>
        <a:bodyPr/>
        <a:lstStyle/>
        <a:p>
          <a:endParaRPr lang="en-US"/>
        </a:p>
      </dgm:t>
    </dgm:pt>
    <dgm:pt modelId="{E774BEE1-51A0-4B22-BEAF-FB1380625236}">
      <dgm:prSet/>
      <dgm:spPr/>
      <dgm:t>
        <a:bodyPr/>
        <a:lstStyle/>
        <a:p>
          <a:pPr>
            <a:defRPr b="1"/>
          </a:pPr>
          <a:r>
            <a:rPr lang="en-US"/>
            <a:t>1999</a:t>
          </a:r>
        </a:p>
      </dgm:t>
    </dgm:pt>
    <dgm:pt modelId="{A54551A8-345C-4017-9F28-2924B6A7B53D}" type="parTrans" cxnId="{7E981E73-8488-4424-AAED-F94057F8BED7}">
      <dgm:prSet/>
      <dgm:spPr/>
      <dgm:t>
        <a:bodyPr/>
        <a:lstStyle/>
        <a:p>
          <a:endParaRPr lang="en-US"/>
        </a:p>
      </dgm:t>
    </dgm:pt>
    <dgm:pt modelId="{2DB226A9-1FC2-41A0-BBBB-234B34916438}" type="sibTrans" cxnId="{7E981E73-8488-4424-AAED-F94057F8BED7}">
      <dgm:prSet/>
      <dgm:spPr/>
      <dgm:t>
        <a:bodyPr/>
        <a:lstStyle/>
        <a:p>
          <a:endParaRPr lang="en-US"/>
        </a:p>
      </dgm:t>
    </dgm:pt>
    <dgm:pt modelId="{DD97E5B2-0F8E-4BF9-BF1B-7463D3535109}">
      <dgm:prSet/>
      <dgm:spPr/>
      <dgm:t>
        <a:bodyPr/>
        <a:lstStyle/>
        <a:p>
          <a:r>
            <a:rPr lang="en-US" dirty="0"/>
            <a:t>The Wi-Fi Alliance was formed to promote growth and ensure compatibility.</a:t>
          </a:r>
        </a:p>
      </dgm:t>
    </dgm:pt>
    <dgm:pt modelId="{C343DF6B-67E4-48F8-82E9-E970AFDA8285}" type="parTrans" cxnId="{AFB11F88-05F1-4FB5-87C0-0D13C6AB9051}">
      <dgm:prSet/>
      <dgm:spPr/>
      <dgm:t>
        <a:bodyPr/>
        <a:lstStyle/>
        <a:p>
          <a:endParaRPr lang="en-US"/>
        </a:p>
      </dgm:t>
    </dgm:pt>
    <dgm:pt modelId="{EFD6FDDC-0766-47EA-8B68-B790AA703FB1}" type="sibTrans" cxnId="{AFB11F88-05F1-4FB5-87C0-0D13C6AB9051}">
      <dgm:prSet/>
      <dgm:spPr/>
      <dgm:t>
        <a:bodyPr/>
        <a:lstStyle/>
        <a:p>
          <a:endParaRPr lang="en-US"/>
        </a:p>
      </dgm:t>
    </dgm:pt>
    <dgm:pt modelId="{FABF367F-DA6E-4004-BFA9-7027E30C0500}">
      <dgm:prSet/>
      <dgm:spPr/>
      <dgm:t>
        <a:bodyPr/>
        <a:lstStyle/>
        <a:p>
          <a:pPr>
            <a:defRPr b="1"/>
          </a:pPr>
          <a:r>
            <a:rPr lang="en-US"/>
            <a:t>2003</a:t>
          </a:r>
        </a:p>
      </dgm:t>
    </dgm:pt>
    <dgm:pt modelId="{37C35A22-6775-4C2F-811D-B28447D336D8}" type="parTrans" cxnId="{C0D74DE1-10CC-4A15-82AD-C0F5FCD6AA27}">
      <dgm:prSet/>
      <dgm:spPr/>
      <dgm:t>
        <a:bodyPr/>
        <a:lstStyle/>
        <a:p>
          <a:endParaRPr lang="en-US"/>
        </a:p>
      </dgm:t>
    </dgm:pt>
    <dgm:pt modelId="{D04380C5-A051-4388-B3BE-996853789466}" type="sibTrans" cxnId="{C0D74DE1-10CC-4A15-82AD-C0F5FCD6AA27}">
      <dgm:prSet/>
      <dgm:spPr/>
      <dgm:t>
        <a:bodyPr/>
        <a:lstStyle/>
        <a:p>
          <a:endParaRPr lang="en-US"/>
        </a:p>
      </dgm:t>
    </dgm:pt>
    <dgm:pt modelId="{35FF5F56-9796-4A31-83D6-C790FF270602}">
      <dgm:prSet/>
      <dgm:spPr/>
      <dgm:t>
        <a:bodyPr/>
        <a:lstStyle/>
        <a:p>
          <a:r>
            <a:rPr lang="en-US" dirty="0"/>
            <a:t>The first version of WPA security protocol was introduced to improve the weak security of the original WEP protocol.</a:t>
          </a:r>
        </a:p>
      </dgm:t>
    </dgm:pt>
    <dgm:pt modelId="{72F9FED4-A76F-45AC-9DF6-C72BCB44C567}" type="parTrans" cxnId="{3DC93922-24EA-4075-AC72-9409779F75BB}">
      <dgm:prSet/>
      <dgm:spPr/>
      <dgm:t>
        <a:bodyPr/>
        <a:lstStyle/>
        <a:p>
          <a:endParaRPr lang="en-US"/>
        </a:p>
      </dgm:t>
    </dgm:pt>
    <dgm:pt modelId="{BA6F151E-8638-4E56-B24C-929FCB773395}" type="sibTrans" cxnId="{3DC93922-24EA-4075-AC72-9409779F75BB}">
      <dgm:prSet/>
      <dgm:spPr/>
      <dgm:t>
        <a:bodyPr/>
        <a:lstStyle/>
        <a:p>
          <a:endParaRPr lang="en-US"/>
        </a:p>
      </dgm:t>
    </dgm:pt>
    <dgm:pt modelId="{7862E553-C553-4DD6-9CDD-C77712A9CDDA}">
      <dgm:prSet/>
      <dgm:spPr/>
      <dgm:t>
        <a:bodyPr/>
        <a:lstStyle/>
        <a:p>
          <a:pPr>
            <a:defRPr b="1"/>
          </a:pPr>
          <a:r>
            <a:rPr lang="en-US"/>
            <a:t>2009</a:t>
          </a:r>
        </a:p>
      </dgm:t>
    </dgm:pt>
    <dgm:pt modelId="{63E96135-D5EE-47D9-A412-D241531D732B}" type="parTrans" cxnId="{2A8A36D6-A87C-4798-8153-9AEEA37BA81B}">
      <dgm:prSet/>
      <dgm:spPr/>
      <dgm:t>
        <a:bodyPr/>
        <a:lstStyle/>
        <a:p>
          <a:endParaRPr lang="en-US"/>
        </a:p>
      </dgm:t>
    </dgm:pt>
    <dgm:pt modelId="{5FF07358-FBC1-4A99-90C9-AC725F0286EA}" type="sibTrans" cxnId="{2A8A36D6-A87C-4798-8153-9AEEA37BA81B}">
      <dgm:prSet/>
      <dgm:spPr/>
      <dgm:t>
        <a:bodyPr/>
        <a:lstStyle/>
        <a:p>
          <a:endParaRPr lang="en-US"/>
        </a:p>
      </dgm:t>
    </dgm:pt>
    <dgm:pt modelId="{182479F2-DB35-4687-B2D2-8AE15DBDC2F2}">
      <dgm:prSet/>
      <dgm:spPr/>
      <dgm:t>
        <a:bodyPr/>
        <a:lstStyle/>
        <a:p>
          <a:r>
            <a:rPr lang="en-US" dirty="0"/>
            <a:t>The 802.11n standard was released, offering faster speeds and better range.</a:t>
          </a:r>
        </a:p>
      </dgm:t>
    </dgm:pt>
    <dgm:pt modelId="{66E5DCA3-9BBC-437C-8DE3-BAA7917FE364}" type="parTrans" cxnId="{95F48B90-48FE-446F-AC9C-049DC51B4F84}">
      <dgm:prSet/>
      <dgm:spPr/>
      <dgm:t>
        <a:bodyPr/>
        <a:lstStyle/>
        <a:p>
          <a:endParaRPr lang="en-US"/>
        </a:p>
      </dgm:t>
    </dgm:pt>
    <dgm:pt modelId="{0A74A98E-2AA7-4D5D-8A72-A46F354E704D}" type="sibTrans" cxnId="{95F48B90-48FE-446F-AC9C-049DC51B4F84}">
      <dgm:prSet/>
      <dgm:spPr/>
      <dgm:t>
        <a:bodyPr/>
        <a:lstStyle/>
        <a:p>
          <a:endParaRPr lang="en-US"/>
        </a:p>
      </dgm:t>
    </dgm:pt>
    <dgm:pt modelId="{17D0022B-69F1-4CCE-9262-F372F0496E20}">
      <dgm:prSet/>
      <dgm:spPr/>
      <dgm:t>
        <a:bodyPr/>
        <a:lstStyle/>
        <a:p>
          <a:pPr>
            <a:defRPr b="1"/>
          </a:pPr>
          <a:r>
            <a:rPr lang="en-US"/>
            <a:t>2018</a:t>
          </a:r>
        </a:p>
      </dgm:t>
    </dgm:pt>
    <dgm:pt modelId="{1362A0DB-B027-4CCD-8187-4D9263987B54}" type="parTrans" cxnId="{42C77413-AB1F-48B6-900E-06A2B640C9E2}">
      <dgm:prSet/>
      <dgm:spPr/>
      <dgm:t>
        <a:bodyPr/>
        <a:lstStyle/>
        <a:p>
          <a:endParaRPr lang="en-US"/>
        </a:p>
      </dgm:t>
    </dgm:pt>
    <dgm:pt modelId="{F6BEB603-0F1F-4AD8-9200-9EFA5D1257E7}" type="sibTrans" cxnId="{42C77413-AB1F-48B6-900E-06A2B640C9E2}">
      <dgm:prSet/>
      <dgm:spPr/>
      <dgm:t>
        <a:bodyPr/>
        <a:lstStyle/>
        <a:p>
          <a:endParaRPr lang="en-US"/>
        </a:p>
      </dgm:t>
    </dgm:pt>
    <dgm:pt modelId="{68F3DC16-3F3A-40A6-B619-4994F36FC5C4}">
      <dgm:prSet/>
      <dgm:spPr/>
      <dgm:t>
        <a:bodyPr/>
        <a:lstStyle/>
        <a:p>
          <a:r>
            <a:rPr lang="en-US" dirty="0"/>
            <a:t>The latest version of Wi-Fi security, WPA3, was introduced to provide stronger protection against hacking and other security threats.</a:t>
          </a:r>
        </a:p>
      </dgm:t>
    </dgm:pt>
    <dgm:pt modelId="{82136A80-25B3-4D65-97A6-C4B541B60A29}" type="parTrans" cxnId="{7A573F1D-1314-4E0D-9BDF-3BEC5D11476F}">
      <dgm:prSet/>
      <dgm:spPr/>
      <dgm:t>
        <a:bodyPr/>
        <a:lstStyle/>
        <a:p>
          <a:endParaRPr lang="en-US"/>
        </a:p>
      </dgm:t>
    </dgm:pt>
    <dgm:pt modelId="{6027226C-53B4-4CCD-B7EB-7D453E0CDDBB}" type="sibTrans" cxnId="{7A573F1D-1314-4E0D-9BDF-3BEC5D11476F}">
      <dgm:prSet/>
      <dgm:spPr/>
      <dgm:t>
        <a:bodyPr/>
        <a:lstStyle/>
        <a:p>
          <a:endParaRPr lang="en-US"/>
        </a:p>
      </dgm:t>
    </dgm:pt>
    <dgm:pt modelId="{22A56382-7612-480B-B624-3D64381CFA7D}">
      <dgm:prSet/>
      <dgm:spPr/>
      <dgm:t>
        <a:bodyPr/>
        <a:lstStyle/>
        <a:p>
          <a:r>
            <a:rPr lang="en-US" dirty="0"/>
            <a:t>WEP protocol introduced</a:t>
          </a:r>
        </a:p>
      </dgm:t>
    </dgm:pt>
    <dgm:pt modelId="{C3509C2F-3F20-48D1-8F15-2A16FD2566DA}" type="parTrans" cxnId="{8B00ABB7-F615-46CE-B13E-2367222FC4F5}">
      <dgm:prSet/>
      <dgm:spPr/>
      <dgm:t>
        <a:bodyPr/>
        <a:lstStyle/>
        <a:p>
          <a:endParaRPr lang="en-CA"/>
        </a:p>
      </dgm:t>
    </dgm:pt>
    <dgm:pt modelId="{AC59A349-9F19-483E-9F13-C718B76A8E13}" type="sibTrans" cxnId="{8B00ABB7-F615-46CE-B13E-2367222FC4F5}">
      <dgm:prSet/>
      <dgm:spPr/>
      <dgm:t>
        <a:bodyPr/>
        <a:lstStyle/>
        <a:p>
          <a:endParaRPr lang="en-CA"/>
        </a:p>
      </dgm:t>
    </dgm:pt>
    <dgm:pt modelId="{28FB54FB-9302-4431-9116-4D4A16D9610E}" type="pres">
      <dgm:prSet presAssocID="{0F5CBA17-58A3-4D30-BF74-312DA4AA72FE}" presName="root" presStyleCnt="0">
        <dgm:presLayoutVars>
          <dgm:chMax/>
          <dgm:chPref/>
          <dgm:animLvl val="lvl"/>
        </dgm:presLayoutVars>
      </dgm:prSet>
      <dgm:spPr/>
    </dgm:pt>
    <dgm:pt modelId="{0BBB0D07-1839-4C85-BB14-5505A65BADFA}" type="pres">
      <dgm:prSet presAssocID="{0F5CBA17-58A3-4D30-BF74-312DA4AA72FE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0CAE26A-7A8D-4F9F-9F6D-2764CC03C6CF}" type="pres">
      <dgm:prSet presAssocID="{0F5CBA17-58A3-4D30-BF74-312DA4AA72FE}" presName="nodes" presStyleCnt="0">
        <dgm:presLayoutVars>
          <dgm:chMax/>
          <dgm:chPref/>
          <dgm:animLvl val="lvl"/>
        </dgm:presLayoutVars>
      </dgm:prSet>
      <dgm:spPr/>
    </dgm:pt>
    <dgm:pt modelId="{130FE6DE-9997-4E87-AAE3-FFE18DD44D82}" type="pres">
      <dgm:prSet presAssocID="{59A617C4-914E-4AD7-AC84-012D8599CD0C}" presName="composite" presStyleCnt="0"/>
      <dgm:spPr/>
    </dgm:pt>
    <dgm:pt modelId="{DA38192D-5B30-48B6-B864-EA08AF2BD2F1}" type="pres">
      <dgm:prSet presAssocID="{59A617C4-914E-4AD7-AC84-012D8599CD0C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15904A0-45F6-4678-95EF-606402C104B6}" type="pres">
      <dgm:prSet presAssocID="{59A617C4-914E-4AD7-AC84-012D8599CD0C}" presName="DropPinPlaceHolder" presStyleCnt="0"/>
      <dgm:spPr/>
    </dgm:pt>
    <dgm:pt modelId="{5A0F127D-ED07-4517-B369-27E5BD9E43DE}" type="pres">
      <dgm:prSet presAssocID="{59A617C4-914E-4AD7-AC84-012D8599CD0C}" presName="DropPin" presStyleLbl="alignNode1" presStyleIdx="0" presStyleCnt="7"/>
      <dgm:spPr/>
    </dgm:pt>
    <dgm:pt modelId="{C7C1ABF6-73DA-4DD9-8F93-368CF655C3BB}" type="pres">
      <dgm:prSet presAssocID="{59A617C4-914E-4AD7-AC84-012D8599CD0C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2C6EB6D-EAF7-435E-9472-6DDBFFC258A3}" type="pres">
      <dgm:prSet presAssocID="{59A617C4-914E-4AD7-AC84-012D8599CD0C}" presName="L2TextContainer" presStyleLbl="revTx" presStyleIdx="0" presStyleCnt="14">
        <dgm:presLayoutVars>
          <dgm:bulletEnabled val="1"/>
        </dgm:presLayoutVars>
      </dgm:prSet>
      <dgm:spPr/>
    </dgm:pt>
    <dgm:pt modelId="{4C7DE8E5-8B1E-44ED-88DD-2ECC683A2720}" type="pres">
      <dgm:prSet presAssocID="{59A617C4-914E-4AD7-AC84-012D8599CD0C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FC045E77-6953-46D0-BAC7-75FF33529F25}" type="pres">
      <dgm:prSet presAssocID="{59A617C4-914E-4AD7-AC84-012D8599CD0C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E422C79-F9BC-4FBD-B11D-9DC0F754D0FA}" type="pres">
      <dgm:prSet presAssocID="{59A617C4-914E-4AD7-AC84-012D8599CD0C}" presName="EmptyPlaceHolder" presStyleCnt="0"/>
      <dgm:spPr/>
    </dgm:pt>
    <dgm:pt modelId="{8648B3ED-88C8-483E-937D-59195A935B90}" type="pres">
      <dgm:prSet presAssocID="{C4B656BE-F3E2-461F-B799-82300A69416C}" presName="spaceBetweenRectangles" presStyleCnt="0"/>
      <dgm:spPr/>
    </dgm:pt>
    <dgm:pt modelId="{4B9B8BEB-1759-4C1F-83B6-4CC073AC0DAF}" type="pres">
      <dgm:prSet presAssocID="{3F645DA8-FB37-409F-AD0A-F5D365F08AB4}" presName="composite" presStyleCnt="0"/>
      <dgm:spPr/>
    </dgm:pt>
    <dgm:pt modelId="{189868DE-305D-40B9-93C3-899F2FA2D338}" type="pres">
      <dgm:prSet presAssocID="{3F645DA8-FB37-409F-AD0A-F5D365F08AB4}" presName="ConnectorPoint" presStyleLbl="lnNode1" presStyleIdx="1" presStyleCnt="7"/>
      <dgm:spPr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4D262D0-7AD8-48EB-A942-80B34BD62CDE}" type="pres">
      <dgm:prSet presAssocID="{3F645DA8-FB37-409F-AD0A-F5D365F08AB4}" presName="DropPinPlaceHolder" presStyleCnt="0"/>
      <dgm:spPr/>
    </dgm:pt>
    <dgm:pt modelId="{50D1D242-3880-490B-9EBE-9491CCECDD50}" type="pres">
      <dgm:prSet presAssocID="{3F645DA8-FB37-409F-AD0A-F5D365F08AB4}" presName="DropPin" presStyleLbl="alignNode1" presStyleIdx="1" presStyleCnt="7"/>
      <dgm:spPr/>
    </dgm:pt>
    <dgm:pt modelId="{5B2D5977-24FF-4B2A-AE0D-E54EBEDF2DB2}" type="pres">
      <dgm:prSet presAssocID="{3F645DA8-FB37-409F-AD0A-F5D365F08AB4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F730F35-210F-47C7-875B-0E1838D47665}" type="pres">
      <dgm:prSet presAssocID="{3F645DA8-FB37-409F-AD0A-F5D365F08AB4}" presName="L2TextContainer" presStyleLbl="revTx" presStyleIdx="2" presStyleCnt="14">
        <dgm:presLayoutVars>
          <dgm:bulletEnabled val="1"/>
        </dgm:presLayoutVars>
      </dgm:prSet>
      <dgm:spPr/>
    </dgm:pt>
    <dgm:pt modelId="{D23E1322-EC85-461B-9E65-484DCD8B5049}" type="pres">
      <dgm:prSet presAssocID="{3F645DA8-FB37-409F-AD0A-F5D365F08AB4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7BFB6D35-AD8B-4F07-AF6D-ED9E3D2074B0}" type="pres">
      <dgm:prSet presAssocID="{3F645DA8-FB37-409F-AD0A-F5D365F08AB4}" presName="ConnectLine" presStyleLbl="sibTrans1D1" presStyleIdx="1" presStyleCnt="7"/>
      <dgm:spPr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gm:spPr>
    </dgm:pt>
    <dgm:pt modelId="{8764AA32-E014-4761-B46E-36EB24597D8A}" type="pres">
      <dgm:prSet presAssocID="{3F645DA8-FB37-409F-AD0A-F5D365F08AB4}" presName="EmptyPlaceHolder" presStyleCnt="0"/>
      <dgm:spPr/>
    </dgm:pt>
    <dgm:pt modelId="{32D67AEA-F694-40F0-8EF0-A9B0B3F799C2}" type="pres">
      <dgm:prSet presAssocID="{C9F4E523-E0B1-4951-8272-FA578F65E587}" presName="spaceBetweenRectangles" presStyleCnt="0"/>
      <dgm:spPr/>
    </dgm:pt>
    <dgm:pt modelId="{A811EF51-CAC9-44BD-A195-AB99BFC9AAA4}" type="pres">
      <dgm:prSet presAssocID="{8DD66B9A-101B-46EA-9A09-6837ABE8019C}" presName="composite" presStyleCnt="0"/>
      <dgm:spPr/>
    </dgm:pt>
    <dgm:pt modelId="{B8B003D1-F104-4910-8196-3B0B620C043A}" type="pres">
      <dgm:prSet presAssocID="{8DD66B9A-101B-46EA-9A09-6837ABE8019C}" presName="ConnectorPoint" presStyleLbl="lnNode1" presStyleIdx="2" presStyleCnt="7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B2859B5-CA90-4F9B-B56F-9D3DAC69557E}" type="pres">
      <dgm:prSet presAssocID="{8DD66B9A-101B-46EA-9A09-6837ABE8019C}" presName="DropPinPlaceHolder" presStyleCnt="0"/>
      <dgm:spPr/>
    </dgm:pt>
    <dgm:pt modelId="{799592EB-8F29-4AFA-9249-1EF1D1A7D3D9}" type="pres">
      <dgm:prSet presAssocID="{8DD66B9A-101B-46EA-9A09-6837ABE8019C}" presName="DropPin" presStyleLbl="alignNode1" presStyleIdx="2" presStyleCnt="7"/>
      <dgm:spPr/>
    </dgm:pt>
    <dgm:pt modelId="{34030D56-3104-40E9-9825-55C6580BFC73}" type="pres">
      <dgm:prSet presAssocID="{8DD66B9A-101B-46EA-9A09-6837ABE8019C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F346261-3693-432D-81F9-21C54E57FD35}" type="pres">
      <dgm:prSet presAssocID="{8DD66B9A-101B-46EA-9A09-6837ABE8019C}" presName="L2TextContainer" presStyleLbl="revTx" presStyleIdx="4" presStyleCnt="14">
        <dgm:presLayoutVars>
          <dgm:bulletEnabled val="1"/>
        </dgm:presLayoutVars>
      </dgm:prSet>
      <dgm:spPr/>
    </dgm:pt>
    <dgm:pt modelId="{89EBC12E-B010-4F25-8397-E2D0D25919D8}" type="pres">
      <dgm:prSet presAssocID="{8DD66B9A-101B-46EA-9A09-6837ABE8019C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71BBD5D4-C056-456D-8329-419285DBA7B9}" type="pres">
      <dgm:prSet presAssocID="{8DD66B9A-101B-46EA-9A09-6837ABE8019C}" presName="ConnectLine" presStyleLbl="sibTrans1D1" presStyleIdx="2" presStyleCnt="7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4E603F49-A79D-4F1B-9507-71831F133685}" type="pres">
      <dgm:prSet presAssocID="{8DD66B9A-101B-46EA-9A09-6837ABE8019C}" presName="EmptyPlaceHolder" presStyleCnt="0"/>
      <dgm:spPr/>
    </dgm:pt>
    <dgm:pt modelId="{2ED6C15F-D7B0-4AA3-8C46-5FD81825309B}" type="pres">
      <dgm:prSet presAssocID="{DDDAB43E-A377-445E-A795-313C16202046}" presName="spaceBetweenRectangles" presStyleCnt="0"/>
      <dgm:spPr/>
    </dgm:pt>
    <dgm:pt modelId="{8FBF40E8-A44A-401B-8375-68FB9C6F9314}" type="pres">
      <dgm:prSet presAssocID="{E774BEE1-51A0-4B22-BEAF-FB1380625236}" presName="composite" presStyleCnt="0"/>
      <dgm:spPr/>
    </dgm:pt>
    <dgm:pt modelId="{BBE8663A-F91D-4FC8-9285-A8E7C52B1AEA}" type="pres">
      <dgm:prSet presAssocID="{E774BEE1-51A0-4B22-BEAF-FB1380625236}" presName="ConnectorPoint" presStyleLbl="lnNode1" presStyleIdx="3" presStyleCnt="7"/>
      <dgm:spPr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1B4AF45-18AA-4861-B6E1-DDA1D1A4407E}" type="pres">
      <dgm:prSet presAssocID="{E774BEE1-51A0-4B22-BEAF-FB1380625236}" presName="DropPinPlaceHolder" presStyleCnt="0"/>
      <dgm:spPr/>
    </dgm:pt>
    <dgm:pt modelId="{0926CBC7-138C-4B4B-BDF5-75A46B4B1BCC}" type="pres">
      <dgm:prSet presAssocID="{E774BEE1-51A0-4B22-BEAF-FB1380625236}" presName="DropPin" presStyleLbl="alignNode1" presStyleIdx="3" presStyleCnt="7"/>
      <dgm:spPr/>
    </dgm:pt>
    <dgm:pt modelId="{9EB18A0E-5D68-46DF-897A-7A89701B44B2}" type="pres">
      <dgm:prSet presAssocID="{E774BEE1-51A0-4B22-BEAF-FB1380625236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716F1B6-ABA6-4931-9C63-F2B5BBCA51F6}" type="pres">
      <dgm:prSet presAssocID="{E774BEE1-51A0-4B22-BEAF-FB1380625236}" presName="L2TextContainer" presStyleLbl="revTx" presStyleIdx="6" presStyleCnt="14">
        <dgm:presLayoutVars>
          <dgm:bulletEnabled val="1"/>
        </dgm:presLayoutVars>
      </dgm:prSet>
      <dgm:spPr/>
    </dgm:pt>
    <dgm:pt modelId="{1611AA1C-5B4F-4A83-A6CC-89858CA6BDBD}" type="pres">
      <dgm:prSet presAssocID="{E774BEE1-51A0-4B22-BEAF-FB1380625236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936CE04B-7DD8-4A64-AA5D-EF3874557042}" type="pres">
      <dgm:prSet presAssocID="{E774BEE1-51A0-4B22-BEAF-FB1380625236}" presName="ConnectLine" presStyleLbl="sibTrans1D1" presStyleIdx="3" presStyleCnt="7"/>
      <dgm:spPr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gm:spPr>
    </dgm:pt>
    <dgm:pt modelId="{B87448EA-8FEB-4C6D-A370-9A45A9E07C04}" type="pres">
      <dgm:prSet presAssocID="{E774BEE1-51A0-4B22-BEAF-FB1380625236}" presName="EmptyPlaceHolder" presStyleCnt="0"/>
      <dgm:spPr/>
    </dgm:pt>
    <dgm:pt modelId="{6A0F6EFC-959D-4BCB-9AF4-8FCBC312F7A9}" type="pres">
      <dgm:prSet presAssocID="{2DB226A9-1FC2-41A0-BBBB-234B34916438}" presName="spaceBetweenRectangles" presStyleCnt="0"/>
      <dgm:spPr/>
    </dgm:pt>
    <dgm:pt modelId="{0557C6F2-C900-4F8E-A3C2-2AF86D989C81}" type="pres">
      <dgm:prSet presAssocID="{FABF367F-DA6E-4004-BFA9-7027E30C0500}" presName="composite" presStyleCnt="0"/>
      <dgm:spPr/>
    </dgm:pt>
    <dgm:pt modelId="{C4BEEE40-9DFB-4B80-BCF6-F024D0A3B41F}" type="pres">
      <dgm:prSet presAssocID="{FABF367F-DA6E-4004-BFA9-7027E30C0500}" presName="ConnectorPoint" presStyleLbl="lnNode1" presStyleIdx="4" presStyleCnt="7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1332FFF-D098-47C2-9FB7-EC88194C7E68}" type="pres">
      <dgm:prSet presAssocID="{FABF367F-DA6E-4004-BFA9-7027E30C0500}" presName="DropPinPlaceHolder" presStyleCnt="0"/>
      <dgm:spPr/>
    </dgm:pt>
    <dgm:pt modelId="{B4001F42-D45F-4480-B645-7696B6412FD2}" type="pres">
      <dgm:prSet presAssocID="{FABF367F-DA6E-4004-BFA9-7027E30C0500}" presName="DropPin" presStyleLbl="alignNode1" presStyleIdx="4" presStyleCnt="7"/>
      <dgm:spPr/>
    </dgm:pt>
    <dgm:pt modelId="{FB002F7A-A478-4F87-98A9-D61856D39556}" type="pres">
      <dgm:prSet presAssocID="{FABF367F-DA6E-4004-BFA9-7027E30C0500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42B8204-AFBD-4C22-9E27-FB9569E095B4}" type="pres">
      <dgm:prSet presAssocID="{FABF367F-DA6E-4004-BFA9-7027E30C0500}" presName="L2TextContainer" presStyleLbl="revTx" presStyleIdx="8" presStyleCnt="14">
        <dgm:presLayoutVars>
          <dgm:bulletEnabled val="1"/>
        </dgm:presLayoutVars>
      </dgm:prSet>
      <dgm:spPr/>
    </dgm:pt>
    <dgm:pt modelId="{0D7E2AE8-4BA6-4461-8BF9-0D5FA2A68FEF}" type="pres">
      <dgm:prSet presAssocID="{FABF367F-DA6E-4004-BFA9-7027E30C0500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29E3F5AF-22D9-4E59-88EB-C2D792265FC4}" type="pres">
      <dgm:prSet presAssocID="{FABF367F-DA6E-4004-BFA9-7027E30C0500}" presName="ConnectLine" presStyleLbl="sibTrans1D1" presStyleIdx="4" presStyleCnt="7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AEA13B11-561F-4D33-A5ED-376F287EC77D}" type="pres">
      <dgm:prSet presAssocID="{FABF367F-DA6E-4004-BFA9-7027E30C0500}" presName="EmptyPlaceHolder" presStyleCnt="0"/>
      <dgm:spPr/>
    </dgm:pt>
    <dgm:pt modelId="{116BB5B8-92FC-4C9A-BDA7-6D1053737891}" type="pres">
      <dgm:prSet presAssocID="{D04380C5-A051-4388-B3BE-996853789466}" presName="spaceBetweenRectangles" presStyleCnt="0"/>
      <dgm:spPr/>
    </dgm:pt>
    <dgm:pt modelId="{EB6FC3C5-C1B8-4BFD-B8E2-F762DCF3AF68}" type="pres">
      <dgm:prSet presAssocID="{7862E553-C553-4DD6-9CDD-C77712A9CDDA}" presName="composite" presStyleCnt="0"/>
      <dgm:spPr/>
    </dgm:pt>
    <dgm:pt modelId="{C728420F-6BCB-4926-BA1D-976C8761B302}" type="pres">
      <dgm:prSet presAssocID="{7862E553-C553-4DD6-9CDD-C77712A9CDDA}" presName="ConnectorPoint" presStyleLbl="lnNode1" presStyleIdx="5" presStyleCnt="7"/>
      <dgm:spPr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FE5D588-19C5-4D78-92BE-4923B5AB3724}" type="pres">
      <dgm:prSet presAssocID="{7862E553-C553-4DD6-9CDD-C77712A9CDDA}" presName="DropPinPlaceHolder" presStyleCnt="0"/>
      <dgm:spPr/>
    </dgm:pt>
    <dgm:pt modelId="{AAB5EE2C-973E-4F92-8AB1-49311B395C3E}" type="pres">
      <dgm:prSet presAssocID="{7862E553-C553-4DD6-9CDD-C77712A9CDDA}" presName="DropPin" presStyleLbl="alignNode1" presStyleIdx="5" presStyleCnt="7"/>
      <dgm:spPr/>
    </dgm:pt>
    <dgm:pt modelId="{673098B2-ED0D-40EC-BAF7-2C54F7A2A709}" type="pres">
      <dgm:prSet presAssocID="{7862E553-C553-4DD6-9CDD-C77712A9CDDA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78CA89E-BFF7-4857-99C5-F75570081E83}" type="pres">
      <dgm:prSet presAssocID="{7862E553-C553-4DD6-9CDD-C77712A9CDDA}" presName="L2TextContainer" presStyleLbl="revTx" presStyleIdx="10" presStyleCnt="14">
        <dgm:presLayoutVars>
          <dgm:bulletEnabled val="1"/>
        </dgm:presLayoutVars>
      </dgm:prSet>
      <dgm:spPr/>
    </dgm:pt>
    <dgm:pt modelId="{B7B08AC6-8EC3-4CFE-9ED4-B6E8BE48C64A}" type="pres">
      <dgm:prSet presAssocID="{7862E553-C553-4DD6-9CDD-C77712A9CDDA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D057B462-B740-4A6D-B4C4-16515F436D1A}" type="pres">
      <dgm:prSet presAssocID="{7862E553-C553-4DD6-9CDD-C77712A9CDDA}" presName="ConnectLine" presStyleLbl="sibTrans1D1" presStyleIdx="5" presStyleCnt="7"/>
      <dgm:spPr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gm:spPr>
    </dgm:pt>
    <dgm:pt modelId="{89E6C515-DDCA-44A6-AB31-F62EDA464DA8}" type="pres">
      <dgm:prSet presAssocID="{7862E553-C553-4DD6-9CDD-C77712A9CDDA}" presName="EmptyPlaceHolder" presStyleCnt="0"/>
      <dgm:spPr/>
    </dgm:pt>
    <dgm:pt modelId="{B0C36FBD-37FF-4BCA-B60E-11F593852A08}" type="pres">
      <dgm:prSet presAssocID="{5FF07358-FBC1-4A99-90C9-AC725F0286EA}" presName="spaceBetweenRectangles" presStyleCnt="0"/>
      <dgm:spPr/>
    </dgm:pt>
    <dgm:pt modelId="{A4DCFEC7-AA40-4C0B-B382-8F23E3307E57}" type="pres">
      <dgm:prSet presAssocID="{17D0022B-69F1-4CCE-9262-F372F0496E20}" presName="composite" presStyleCnt="0"/>
      <dgm:spPr/>
    </dgm:pt>
    <dgm:pt modelId="{31893934-9BAD-4BC3-8B84-07820A09104C}" type="pres">
      <dgm:prSet presAssocID="{17D0022B-69F1-4CCE-9262-F372F0496E20}" presName="ConnectorPoint" presStyleLbl="lnNode1" presStyleIdx="6" presStyleCnt="7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66ED244-EBDF-4E74-865B-D83FD3AAF322}" type="pres">
      <dgm:prSet presAssocID="{17D0022B-69F1-4CCE-9262-F372F0496E20}" presName="DropPinPlaceHolder" presStyleCnt="0"/>
      <dgm:spPr/>
    </dgm:pt>
    <dgm:pt modelId="{8409D921-D8A5-402C-8882-DE87725432A9}" type="pres">
      <dgm:prSet presAssocID="{17D0022B-69F1-4CCE-9262-F372F0496E20}" presName="DropPin" presStyleLbl="alignNode1" presStyleIdx="6" presStyleCnt="7"/>
      <dgm:spPr/>
    </dgm:pt>
    <dgm:pt modelId="{75944E52-2ECC-4585-BA1A-E83E9D6A6373}" type="pres">
      <dgm:prSet presAssocID="{17D0022B-69F1-4CCE-9262-F372F0496E20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DB63C3E-95CA-4767-9A28-7F0F9DE96635}" type="pres">
      <dgm:prSet presAssocID="{17D0022B-69F1-4CCE-9262-F372F0496E20}" presName="L2TextContainer" presStyleLbl="revTx" presStyleIdx="12" presStyleCnt="14">
        <dgm:presLayoutVars>
          <dgm:bulletEnabled val="1"/>
        </dgm:presLayoutVars>
      </dgm:prSet>
      <dgm:spPr/>
    </dgm:pt>
    <dgm:pt modelId="{D086A8E5-792A-4A6D-BE3F-18F239D675E0}" type="pres">
      <dgm:prSet presAssocID="{17D0022B-69F1-4CCE-9262-F372F0496E20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E8E4E07C-9C13-4BE5-8E5B-888BF9B466B4}" type="pres">
      <dgm:prSet presAssocID="{17D0022B-69F1-4CCE-9262-F372F0496E20}" presName="ConnectLine" presStyleLbl="sibTrans1D1" presStyleIdx="6" presStyleCnt="7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2C2FC13E-6799-4313-AD1F-F6C218AF9FC4}" type="pres">
      <dgm:prSet presAssocID="{17D0022B-69F1-4CCE-9262-F372F0496E20}" presName="EmptyPlaceHolder" presStyleCnt="0"/>
      <dgm:spPr/>
    </dgm:pt>
  </dgm:ptLst>
  <dgm:cxnLst>
    <dgm:cxn modelId="{87EDAB0D-FFD4-476B-B044-992722F31C8F}" type="presOf" srcId="{7862E553-C553-4DD6-9CDD-C77712A9CDDA}" destId="{B7B08AC6-8EC3-4CFE-9ED4-B6E8BE48C64A}" srcOrd="0" destOrd="0" presId="urn:microsoft.com/office/officeart/2017/3/layout/DropPinTimeline"/>
    <dgm:cxn modelId="{60FE9D12-7310-40AA-839D-9300AC1AF835}" type="presOf" srcId="{59A617C4-914E-4AD7-AC84-012D8599CD0C}" destId="{4C7DE8E5-8B1E-44ED-88DD-2ECC683A2720}" srcOrd="0" destOrd="0" presId="urn:microsoft.com/office/officeart/2017/3/layout/DropPinTimeline"/>
    <dgm:cxn modelId="{42C77413-AB1F-48B6-900E-06A2B640C9E2}" srcId="{0F5CBA17-58A3-4D30-BF74-312DA4AA72FE}" destId="{17D0022B-69F1-4CCE-9262-F372F0496E20}" srcOrd="6" destOrd="0" parTransId="{1362A0DB-B027-4CCD-8187-4D9263987B54}" sibTransId="{F6BEB603-0F1F-4AD8-9200-9EFA5D1257E7}"/>
    <dgm:cxn modelId="{BB929B15-B3BE-4F88-9FC6-744B56C14702}" type="presOf" srcId="{68F3DC16-3F3A-40A6-B619-4994F36FC5C4}" destId="{BDB63C3E-95CA-4767-9A28-7F0F9DE96635}" srcOrd="0" destOrd="0" presId="urn:microsoft.com/office/officeart/2017/3/layout/DropPinTimeline"/>
    <dgm:cxn modelId="{6F9A0D16-B4D2-4922-BD27-5B2C73BC31B4}" type="presOf" srcId="{FABF367F-DA6E-4004-BFA9-7027E30C0500}" destId="{0D7E2AE8-4BA6-4461-8BF9-0D5FA2A68FEF}" srcOrd="0" destOrd="0" presId="urn:microsoft.com/office/officeart/2017/3/layout/DropPinTimeline"/>
    <dgm:cxn modelId="{7A573F1D-1314-4E0D-9BDF-3BEC5D11476F}" srcId="{17D0022B-69F1-4CCE-9262-F372F0496E20}" destId="{68F3DC16-3F3A-40A6-B619-4994F36FC5C4}" srcOrd="0" destOrd="0" parTransId="{82136A80-25B3-4D65-97A6-C4B541B60A29}" sibTransId="{6027226C-53B4-4CCD-B7EB-7D453E0CDDBB}"/>
    <dgm:cxn modelId="{3DC93922-24EA-4075-AC72-9409779F75BB}" srcId="{FABF367F-DA6E-4004-BFA9-7027E30C0500}" destId="{35FF5F56-9796-4A31-83D6-C790FF270602}" srcOrd="0" destOrd="0" parTransId="{72F9FED4-A76F-45AC-9DF6-C72BCB44C567}" sibTransId="{BA6F151E-8638-4E56-B24C-929FCB773395}"/>
    <dgm:cxn modelId="{2FC7452B-66D2-4C0A-9CAC-C82D9175A8CB}" type="presOf" srcId="{B7D9F598-9E36-487B-A2DE-AFA3B20071AF}" destId="{CF730F35-210F-47C7-875B-0E1838D47665}" srcOrd="0" destOrd="0" presId="urn:microsoft.com/office/officeart/2017/3/layout/DropPinTimeline"/>
    <dgm:cxn modelId="{8DFE7330-094D-46AD-B43C-BC4EC322543E}" srcId="{0F5CBA17-58A3-4D30-BF74-312DA4AA72FE}" destId="{59A617C4-914E-4AD7-AC84-012D8599CD0C}" srcOrd="0" destOrd="0" parTransId="{C6B7E465-5329-4892-9E64-840DD72AFF31}" sibTransId="{C4B656BE-F3E2-461F-B799-82300A69416C}"/>
    <dgm:cxn modelId="{13C72B63-9573-4A56-A714-89248017133B}" type="presOf" srcId="{8DD66B9A-101B-46EA-9A09-6837ABE8019C}" destId="{89EBC12E-B010-4F25-8397-E2D0D25919D8}" srcOrd="0" destOrd="0" presId="urn:microsoft.com/office/officeart/2017/3/layout/DropPinTimeline"/>
    <dgm:cxn modelId="{8BE63665-7412-435E-B815-518FCC5FEA57}" srcId="{8DD66B9A-101B-46EA-9A09-6837ABE8019C}" destId="{2DC23A8C-B900-4B9F-A198-F41E3E16BFB0}" srcOrd="0" destOrd="0" parTransId="{78982DA7-0122-429C-830E-70719D2FE563}" sibTransId="{F7958916-63D8-4197-B23F-FB17E2F82483}"/>
    <dgm:cxn modelId="{6A558C72-540D-42EC-AA16-D8CC63AA5B35}" type="presOf" srcId="{35FF5F56-9796-4A31-83D6-C790FF270602}" destId="{142B8204-AFBD-4C22-9E27-FB9569E095B4}" srcOrd="0" destOrd="0" presId="urn:microsoft.com/office/officeart/2017/3/layout/DropPinTimeline"/>
    <dgm:cxn modelId="{7E981E73-8488-4424-AAED-F94057F8BED7}" srcId="{0F5CBA17-58A3-4D30-BF74-312DA4AA72FE}" destId="{E774BEE1-51A0-4B22-BEAF-FB1380625236}" srcOrd="3" destOrd="0" parTransId="{A54551A8-345C-4017-9F28-2924B6A7B53D}" sibTransId="{2DB226A9-1FC2-41A0-BBBB-234B34916438}"/>
    <dgm:cxn modelId="{6B56FB54-F197-4991-AC1F-84EB1CC29531}" type="presOf" srcId="{17D0022B-69F1-4CCE-9262-F372F0496E20}" destId="{D086A8E5-792A-4A6D-BE3F-18F239D675E0}" srcOrd="0" destOrd="0" presId="urn:microsoft.com/office/officeart/2017/3/layout/DropPinTimeline"/>
    <dgm:cxn modelId="{AFB11F88-05F1-4FB5-87C0-0D13C6AB9051}" srcId="{E774BEE1-51A0-4B22-BEAF-FB1380625236}" destId="{DD97E5B2-0F8E-4BF9-BF1B-7463D3535109}" srcOrd="0" destOrd="0" parTransId="{C343DF6B-67E4-48F8-82E9-E970AFDA8285}" sibTransId="{EFD6FDDC-0766-47EA-8B68-B790AA703FB1}"/>
    <dgm:cxn modelId="{95F48B90-48FE-446F-AC9C-049DC51B4F84}" srcId="{7862E553-C553-4DD6-9CDD-C77712A9CDDA}" destId="{182479F2-DB35-4687-B2D2-8AE15DBDC2F2}" srcOrd="0" destOrd="0" parTransId="{66E5DCA3-9BBC-437C-8DE3-BAA7917FE364}" sibTransId="{0A74A98E-2AA7-4D5D-8A72-A46F354E704D}"/>
    <dgm:cxn modelId="{32E2699A-9036-444E-9737-69C7F032C513}" type="presOf" srcId="{22A56382-7612-480B-B624-3D64381CFA7D}" destId="{8F346261-3693-432D-81F9-21C54E57FD35}" srcOrd="0" destOrd="1" presId="urn:microsoft.com/office/officeart/2017/3/layout/DropPinTimeline"/>
    <dgm:cxn modelId="{28DE7AA1-C601-41BD-A4FB-94729C4E3A2B}" type="presOf" srcId="{DD97E5B2-0F8E-4BF9-BF1B-7463D3535109}" destId="{6716F1B6-ABA6-4931-9C63-F2B5BBCA51F6}" srcOrd="0" destOrd="0" presId="urn:microsoft.com/office/officeart/2017/3/layout/DropPinTimeline"/>
    <dgm:cxn modelId="{FEE6A2A7-75D1-4380-902D-71ED3133E3D5}" srcId="{0F5CBA17-58A3-4D30-BF74-312DA4AA72FE}" destId="{3F645DA8-FB37-409F-AD0A-F5D365F08AB4}" srcOrd="1" destOrd="0" parTransId="{BE63EF5C-73D7-4F0A-A4B3-F14A453E827F}" sibTransId="{C9F4E523-E0B1-4951-8272-FA578F65E587}"/>
    <dgm:cxn modelId="{50F323AA-A7B8-48FA-833C-CF448724DD6C}" type="presOf" srcId="{0F5CBA17-58A3-4D30-BF74-312DA4AA72FE}" destId="{28FB54FB-9302-4431-9116-4D4A16D9610E}" srcOrd="0" destOrd="0" presId="urn:microsoft.com/office/officeart/2017/3/layout/DropPinTimeline"/>
    <dgm:cxn modelId="{F4C5DFAC-54F2-4C9A-B046-0B1A6799C6C5}" srcId="{3F645DA8-FB37-409F-AD0A-F5D365F08AB4}" destId="{B7D9F598-9E36-487B-A2DE-AFA3B20071AF}" srcOrd="0" destOrd="0" parTransId="{C69C7625-0DCF-440B-BBF8-A2BC11038514}" sibTransId="{C8BE5838-6CA4-445F-865E-71EA3D988E6D}"/>
    <dgm:cxn modelId="{548445AE-A125-4D4D-8D26-2A3E098612AF}" type="presOf" srcId="{E774BEE1-51A0-4B22-BEAF-FB1380625236}" destId="{1611AA1C-5B4F-4A83-A6CC-89858CA6BDBD}" srcOrd="0" destOrd="0" presId="urn:microsoft.com/office/officeart/2017/3/layout/DropPinTimeline"/>
    <dgm:cxn modelId="{56A457B7-7E07-4A75-9E45-746C9C89F813}" type="presOf" srcId="{8410032C-9B9A-430B-BD29-F6C637326437}" destId="{E2C6EB6D-EAF7-435E-9472-6DDBFFC258A3}" srcOrd="0" destOrd="0" presId="urn:microsoft.com/office/officeart/2017/3/layout/DropPinTimeline"/>
    <dgm:cxn modelId="{8B00ABB7-F615-46CE-B13E-2367222FC4F5}" srcId="{8DD66B9A-101B-46EA-9A09-6837ABE8019C}" destId="{22A56382-7612-480B-B624-3D64381CFA7D}" srcOrd="1" destOrd="0" parTransId="{C3509C2F-3F20-48D1-8F15-2A16FD2566DA}" sibTransId="{AC59A349-9F19-483E-9F13-C718B76A8E13}"/>
    <dgm:cxn modelId="{CDBCDDB9-DDA4-417B-AE6B-B83115FA305D}" type="presOf" srcId="{3F645DA8-FB37-409F-AD0A-F5D365F08AB4}" destId="{D23E1322-EC85-461B-9E65-484DCD8B5049}" srcOrd="0" destOrd="0" presId="urn:microsoft.com/office/officeart/2017/3/layout/DropPinTimeline"/>
    <dgm:cxn modelId="{2B29AACD-EDC4-423D-B20B-FE4F6F747FC7}" type="presOf" srcId="{182479F2-DB35-4687-B2D2-8AE15DBDC2F2}" destId="{478CA89E-BFF7-4857-99C5-F75570081E83}" srcOrd="0" destOrd="0" presId="urn:microsoft.com/office/officeart/2017/3/layout/DropPinTimeline"/>
    <dgm:cxn modelId="{C6BC4ED4-678F-4ECE-B395-79D1417779BE}" type="presOf" srcId="{2DC23A8C-B900-4B9F-A198-F41E3E16BFB0}" destId="{8F346261-3693-432D-81F9-21C54E57FD35}" srcOrd="0" destOrd="0" presId="urn:microsoft.com/office/officeart/2017/3/layout/DropPinTimeline"/>
    <dgm:cxn modelId="{2A8A36D6-A87C-4798-8153-9AEEA37BA81B}" srcId="{0F5CBA17-58A3-4D30-BF74-312DA4AA72FE}" destId="{7862E553-C553-4DD6-9CDD-C77712A9CDDA}" srcOrd="5" destOrd="0" parTransId="{63E96135-D5EE-47D9-A412-D241531D732B}" sibTransId="{5FF07358-FBC1-4A99-90C9-AC725F0286EA}"/>
    <dgm:cxn modelId="{1E036DD9-7436-4229-A3C5-2694FAB4D2D1}" srcId="{59A617C4-914E-4AD7-AC84-012D8599CD0C}" destId="{8410032C-9B9A-430B-BD29-F6C637326437}" srcOrd="0" destOrd="0" parTransId="{57636CB0-5EAB-4242-8470-DDD4D44B67E6}" sibTransId="{26D589E1-3B8A-4A12-A079-D323FAC1CF2E}"/>
    <dgm:cxn modelId="{C0D74DE1-10CC-4A15-82AD-C0F5FCD6AA27}" srcId="{0F5CBA17-58A3-4D30-BF74-312DA4AA72FE}" destId="{FABF367F-DA6E-4004-BFA9-7027E30C0500}" srcOrd="4" destOrd="0" parTransId="{37C35A22-6775-4C2F-811D-B28447D336D8}" sibTransId="{D04380C5-A051-4388-B3BE-996853789466}"/>
    <dgm:cxn modelId="{86009AFA-91C7-4496-8E58-55B3C446E657}" srcId="{0F5CBA17-58A3-4D30-BF74-312DA4AA72FE}" destId="{8DD66B9A-101B-46EA-9A09-6837ABE8019C}" srcOrd="2" destOrd="0" parTransId="{9D25BC53-6249-4414-AF07-A411F74266C5}" sibTransId="{DDDAB43E-A377-445E-A795-313C16202046}"/>
    <dgm:cxn modelId="{4B6DE1A3-B542-43A8-A312-D247EEE977A8}" type="presParOf" srcId="{28FB54FB-9302-4431-9116-4D4A16D9610E}" destId="{0BBB0D07-1839-4C85-BB14-5505A65BADFA}" srcOrd="0" destOrd="0" presId="urn:microsoft.com/office/officeart/2017/3/layout/DropPinTimeline"/>
    <dgm:cxn modelId="{9CEC3383-902B-4309-891B-9E11D2D87681}" type="presParOf" srcId="{28FB54FB-9302-4431-9116-4D4A16D9610E}" destId="{E0CAE26A-7A8D-4F9F-9F6D-2764CC03C6CF}" srcOrd="1" destOrd="0" presId="urn:microsoft.com/office/officeart/2017/3/layout/DropPinTimeline"/>
    <dgm:cxn modelId="{57EAC343-523B-4807-9573-EE35935284A3}" type="presParOf" srcId="{E0CAE26A-7A8D-4F9F-9F6D-2764CC03C6CF}" destId="{130FE6DE-9997-4E87-AAE3-FFE18DD44D82}" srcOrd="0" destOrd="0" presId="urn:microsoft.com/office/officeart/2017/3/layout/DropPinTimeline"/>
    <dgm:cxn modelId="{7E69E716-056A-4DF4-BD0F-85ACE27BE60E}" type="presParOf" srcId="{130FE6DE-9997-4E87-AAE3-FFE18DD44D82}" destId="{DA38192D-5B30-48B6-B864-EA08AF2BD2F1}" srcOrd="0" destOrd="0" presId="urn:microsoft.com/office/officeart/2017/3/layout/DropPinTimeline"/>
    <dgm:cxn modelId="{0E3240E3-8688-47B1-96DE-B6E6BCAD2E0C}" type="presParOf" srcId="{130FE6DE-9997-4E87-AAE3-FFE18DD44D82}" destId="{215904A0-45F6-4678-95EF-606402C104B6}" srcOrd="1" destOrd="0" presId="urn:microsoft.com/office/officeart/2017/3/layout/DropPinTimeline"/>
    <dgm:cxn modelId="{EEFE0EF0-FBAE-4258-9F6F-E4EC5D1D42F2}" type="presParOf" srcId="{215904A0-45F6-4678-95EF-606402C104B6}" destId="{5A0F127D-ED07-4517-B369-27E5BD9E43DE}" srcOrd="0" destOrd="0" presId="urn:microsoft.com/office/officeart/2017/3/layout/DropPinTimeline"/>
    <dgm:cxn modelId="{4B761D85-09A8-4EA5-A8B4-A92F03A2C4FD}" type="presParOf" srcId="{215904A0-45F6-4678-95EF-606402C104B6}" destId="{C7C1ABF6-73DA-4DD9-8F93-368CF655C3BB}" srcOrd="1" destOrd="0" presId="urn:microsoft.com/office/officeart/2017/3/layout/DropPinTimeline"/>
    <dgm:cxn modelId="{54241D00-36AF-4EEF-9891-35D23337A2C1}" type="presParOf" srcId="{130FE6DE-9997-4E87-AAE3-FFE18DD44D82}" destId="{E2C6EB6D-EAF7-435E-9472-6DDBFFC258A3}" srcOrd="2" destOrd="0" presId="urn:microsoft.com/office/officeart/2017/3/layout/DropPinTimeline"/>
    <dgm:cxn modelId="{3C0710E3-8F31-4A34-A224-B84793F4D72C}" type="presParOf" srcId="{130FE6DE-9997-4E87-AAE3-FFE18DD44D82}" destId="{4C7DE8E5-8B1E-44ED-88DD-2ECC683A2720}" srcOrd="3" destOrd="0" presId="urn:microsoft.com/office/officeart/2017/3/layout/DropPinTimeline"/>
    <dgm:cxn modelId="{682F1F86-DEC2-4C9D-91AC-E60D6CCD9D29}" type="presParOf" srcId="{130FE6DE-9997-4E87-AAE3-FFE18DD44D82}" destId="{FC045E77-6953-46D0-BAC7-75FF33529F25}" srcOrd="4" destOrd="0" presId="urn:microsoft.com/office/officeart/2017/3/layout/DropPinTimeline"/>
    <dgm:cxn modelId="{2A6B73D3-46E0-4340-B97A-68085184D84E}" type="presParOf" srcId="{130FE6DE-9997-4E87-AAE3-FFE18DD44D82}" destId="{EE422C79-F9BC-4FBD-B11D-9DC0F754D0FA}" srcOrd="5" destOrd="0" presId="urn:microsoft.com/office/officeart/2017/3/layout/DropPinTimeline"/>
    <dgm:cxn modelId="{51842A98-D743-46FD-B683-1BC76C5FE59A}" type="presParOf" srcId="{E0CAE26A-7A8D-4F9F-9F6D-2764CC03C6CF}" destId="{8648B3ED-88C8-483E-937D-59195A935B90}" srcOrd="1" destOrd="0" presId="urn:microsoft.com/office/officeart/2017/3/layout/DropPinTimeline"/>
    <dgm:cxn modelId="{D6B30DE1-5BC5-4235-8981-F092C9A33C5B}" type="presParOf" srcId="{E0CAE26A-7A8D-4F9F-9F6D-2764CC03C6CF}" destId="{4B9B8BEB-1759-4C1F-83B6-4CC073AC0DAF}" srcOrd="2" destOrd="0" presId="urn:microsoft.com/office/officeart/2017/3/layout/DropPinTimeline"/>
    <dgm:cxn modelId="{D2CAA1C3-2CAF-4216-8F64-7CF32BA2C3CF}" type="presParOf" srcId="{4B9B8BEB-1759-4C1F-83B6-4CC073AC0DAF}" destId="{189868DE-305D-40B9-93C3-899F2FA2D338}" srcOrd="0" destOrd="0" presId="urn:microsoft.com/office/officeart/2017/3/layout/DropPinTimeline"/>
    <dgm:cxn modelId="{6A6EF084-F43B-45C3-9B95-56281347E8B3}" type="presParOf" srcId="{4B9B8BEB-1759-4C1F-83B6-4CC073AC0DAF}" destId="{D4D262D0-7AD8-48EB-A942-80B34BD62CDE}" srcOrd="1" destOrd="0" presId="urn:microsoft.com/office/officeart/2017/3/layout/DropPinTimeline"/>
    <dgm:cxn modelId="{E4764C74-C727-4369-8B68-F12FA3A3ED90}" type="presParOf" srcId="{D4D262D0-7AD8-48EB-A942-80B34BD62CDE}" destId="{50D1D242-3880-490B-9EBE-9491CCECDD50}" srcOrd="0" destOrd="0" presId="urn:microsoft.com/office/officeart/2017/3/layout/DropPinTimeline"/>
    <dgm:cxn modelId="{9ECFB7F6-BD1F-4116-88B1-B50053753A91}" type="presParOf" srcId="{D4D262D0-7AD8-48EB-A942-80B34BD62CDE}" destId="{5B2D5977-24FF-4B2A-AE0D-E54EBEDF2DB2}" srcOrd="1" destOrd="0" presId="urn:microsoft.com/office/officeart/2017/3/layout/DropPinTimeline"/>
    <dgm:cxn modelId="{638CBAB1-5E74-4252-9ABE-E2667EEFC283}" type="presParOf" srcId="{4B9B8BEB-1759-4C1F-83B6-4CC073AC0DAF}" destId="{CF730F35-210F-47C7-875B-0E1838D47665}" srcOrd="2" destOrd="0" presId="urn:microsoft.com/office/officeart/2017/3/layout/DropPinTimeline"/>
    <dgm:cxn modelId="{4415F59D-AFE9-4175-8F23-48753323D438}" type="presParOf" srcId="{4B9B8BEB-1759-4C1F-83B6-4CC073AC0DAF}" destId="{D23E1322-EC85-461B-9E65-484DCD8B5049}" srcOrd="3" destOrd="0" presId="urn:microsoft.com/office/officeart/2017/3/layout/DropPinTimeline"/>
    <dgm:cxn modelId="{1EC73B44-2774-4C60-A392-36FD40194116}" type="presParOf" srcId="{4B9B8BEB-1759-4C1F-83B6-4CC073AC0DAF}" destId="{7BFB6D35-AD8B-4F07-AF6D-ED9E3D2074B0}" srcOrd="4" destOrd="0" presId="urn:microsoft.com/office/officeart/2017/3/layout/DropPinTimeline"/>
    <dgm:cxn modelId="{35A4C4BB-71AF-43E4-9C2C-A4C934723C57}" type="presParOf" srcId="{4B9B8BEB-1759-4C1F-83B6-4CC073AC0DAF}" destId="{8764AA32-E014-4761-B46E-36EB24597D8A}" srcOrd="5" destOrd="0" presId="urn:microsoft.com/office/officeart/2017/3/layout/DropPinTimeline"/>
    <dgm:cxn modelId="{30B634B9-BC93-4645-BC65-B4CD4B5AFE42}" type="presParOf" srcId="{E0CAE26A-7A8D-4F9F-9F6D-2764CC03C6CF}" destId="{32D67AEA-F694-40F0-8EF0-A9B0B3F799C2}" srcOrd="3" destOrd="0" presId="urn:microsoft.com/office/officeart/2017/3/layout/DropPinTimeline"/>
    <dgm:cxn modelId="{9018154E-62AA-40BF-A12F-B41E78E69BC9}" type="presParOf" srcId="{E0CAE26A-7A8D-4F9F-9F6D-2764CC03C6CF}" destId="{A811EF51-CAC9-44BD-A195-AB99BFC9AAA4}" srcOrd="4" destOrd="0" presId="urn:microsoft.com/office/officeart/2017/3/layout/DropPinTimeline"/>
    <dgm:cxn modelId="{A9E22EC6-7BA3-4082-97E5-624BA7B8F0D3}" type="presParOf" srcId="{A811EF51-CAC9-44BD-A195-AB99BFC9AAA4}" destId="{B8B003D1-F104-4910-8196-3B0B620C043A}" srcOrd="0" destOrd="0" presId="urn:microsoft.com/office/officeart/2017/3/layout/DropPinTimeline"/>
    <dgm:cxn modelId="{8DBFAFF2-F8EE-48F2-9B22-1392464A4185}" type="presParOf" srcId="{A811EF51-CAC9-44BD-A195-AB99BFC9AAA4}" destId="{7B2859B5-CA90-4F9B-B56F-9D3DAC69557E}" srcOrd="1" destOrd="0" presId="urn:microsoft.com/office/officeart/2017/3/layout/DropPinTimeline"/>
    <dgm:cxn modelId="{D7E7814F-AE42-42F3-97AA-6BAA86941361}" type="presParOf" srcId="{7B2859B5-CA90-4F9B-B56F-9D3DAC69557E}" destId="{799592EB-8F29-4AFA-9249-1EF1D1A7D3D9}" srcOrd="0" destOrd="0" presId="urn:microsoft.com/office/officeart/2017/3/layout/DropPinTimeline"/>
    <dgm:cxn modelId="{4C682725-62D5-4695-BE36-D90966485012}" type="presParOf" srcId="{7B2859B5-CA90-4F9B-B56F-9D3DAC69557E}" destId="{34030D56-3104-40E9-9825-55C6580BFC73}" srcOrd="1" destOrd="0" presId="urn:microsoft.com/office/officeart/2017/3/layout/DropPinTimeline"/>
    <dgm:cxn modelId="{3B6199CB-650C-4483-B11E-ABEA6985F8B0}" type="presParOf" srcId="{A811EF51-CAC9-44BD-A195-AB99BFC9AAA4}" destId="{8F346261-3693-432D-81F9-21C54E57FD35}" srcOrd="2" destOrd="0" presId="urn:microsoft.com/office/officeart/2017/3/layout/DropPinTimeline"/>
    <dgm:cxn modelId="{4B615C3C-71A1-4384-956C-C2B17236570B}" type="presParOf" srcId="{A811EF51-CAC9-44BD-A195-AB99BFC9AAA4}" destId="{89EBC12E-B010-4F25-8397-E2D0D25919D8}" srcOrd="3" destOrd="0" presId="urn:microsoft.com/office/officeart/2017/3/layout/DropPinTimeline"/>
    <dgm:cxn modelId="{1A640326-7D7A-4373-B9C3-E714A8981102}" type="presParOf" srcId="{A811EF51-CAC9-44BD-A195-AB99BFC9AAA4}" destId="{71BBD5D4-C056-456D-8329-419285DBA7B9}" srcOrd="4" destOrd="0" presId="urn:microsoft.com/office/officeart/2017/3/layout/DropPinTimeline"/>
    <dgm:cxn modelId="{0EC05E45-9F72-4140-8D6E-71296E2C7E12}" type="presParOf" srcId="{A811EF51-CAC9-44BD-A195-AB99BFC9AAA4}" destId="{4E603F49-A79D-4F1B-9507-71831F133685}" srcOrd="5" destOrd="0" presId="urn:microsoft.com/office/officeart/2017/3/layout/DropPinTimeline"/>
    <dgm:cxn modelId="{F9B45A5B-B447-4726-8196-387BF9B36D52}" type="presParOf" srcId="{E0CAE26A-7A8D-4F9F-9F6D-2764CC03C6CF}" destId="{2ED6C15F-D7B0-4AA3-8C46-5FD81825309B}" srcOrd="5" destOrd="0" presId="urn:microsoft.com/office/officeart/2017/3/layout/DropPinTimeline"/>
    <dgm:cxn modelId="{445DEDE6-4E67-4F48-9C6B-88A271040A5C}" type="presParOf" srcId="{E0CAE26A-7A8D-4F9F-9F6D-2764CC03C6CF}" destId="{8FBF40E8-A44A-401B-8375-68FB9C6F9314}" srcOrd="6" destOrd="0" presId="urn:microsoft.com/office/officeart/2017/3/layout/DropPinTimeline"/>
    <dgm:cxn modelId="{F878B316-34A1-4BEB-B7CE-4AD6D88F6F66}" type="presParOf" srcId="{8FBF40E8-A44A-401B-8375-68FB9C6F9314}" destId="{BBE8663A-F91D-4FC8-9285-A8E7C52B1AEA}" srcOrd="0" destOrd="0" presId="urn:microsoft.com/office/officeart/2017/3/layout/DropPinTimeline"/>
    <dgm:cxn modelId="{18C26F3D-74AD-46FA-8991-2820BE4AB7EE}" type="presParOf" srcId="{8FBF40E8-A44A-401B-8375-68FB9C6F9314}" destId="{E1B4AF45-18AA-4861-B6E1-DDA1D1A4407E}" srcOrd="1" destOrd="0" presId="urn:microsoft.com/office/officeart/2017/3/layout/DropPinTimeline"/>
    <dgm:cxn modelId="{6AA8247B-4FF1-45F8-B3B9-93825A2E033F}" type="presParOf" srcId="{E1B4AF45-18AA-4861-B6E1-DDA1D1A4407E}" destId="{0926CBC7-138C-4B4B-BDF5-75A46B4B1BCC}" srcOrd="0" destOrd="0" presId="urn:microsoft.com/office/officeart/2017/3/layout/DropPinTimeline"/>
    <dgm:cxn modelId="{33C2AB5B-3946-4232-8823-350BCA34A4CF}" type="presParOf" srcId="{E1B4AF45-18AA-4861-B6E1-DDA1D1A4407E}" destId="{9EB18A0E-5D68-46DF-897A-7A89701B44B2}" srcOrd="1" destOrd="0" presId="urn:microsoft.com/office/officeart/2017/3/layout/DropPinTimeline"/>
    <dgm:cxn modelId="{85F8BF1B-25C8-497D-9373-55C48B022B80}" type="presParOf" srcId="{8FBF40E8-A44A-401B-8375-68FB9C6F9314}" destId="{6716F1B6-ABA6-4931-9C63-F2B5BBCA51F6}" srcOrd="2" destOrd="0" presId="urn:microsoft.com/office/officeart/2017/3/layout/DropPinTimeline"/>
    <dgm:cxn modelId="{AA8FB971-DA17-489E-9D58-F0A54421D19B}" type="presParOf" srcId="{8FBF40E8-A44A-401B-8375-68FB9C6F9314}" destId="{1611AA1C-5B4F-4A83-A6CC-89858CA6BDBD}" srcOrd="3" destOrd="0" presId="urn:microsoft.com/office/officeart/2017/3/layout/DropPinTimeline"/>
    <dgm:cxn modelId="{49E1F187-5355-4DD2-9844-32276C90DC4C}" type="presParOf" srcId="{8FBF40E8-A44A-401B-8375-68FB9C6F9314}" destId="{936CE04B-7DD8-4A64-AA5D-EF3874557042}" srcOrd="4" destOrd="0" presId="urn:microsoft.com/office/officeart/2017/3/layout/DropPinTimeline"/>
    <dgm:cxn modelId="{ABD3F123-B8B4-4744-A297-568F08ABB0FF}" type="presParOf" srcId="{8FBF40E8-A44A-401B-8375-68FB9C6F9314}" destId="{B87448EA-8FEB-4C6D-A370-9A45A9E07C04}" srcOrd="5" destOrd="0" presId="urn:microsoft.com/office/officeart/2017/3/layout/DropPinTimeline"/>
    <dgm:cxn modelId="{9FA4F25B-C0E4-486E-A436-AD146320B52D}" type="presParOf" srcId="{E0CAE26A-7A8D-4F9F-9F6D-2764CC03C6CF}" destId="{6A0F6EFC-959D-4BCB-9AF4-8FCBC312F7A9}" srcOrd="7" destOrd="0" presId="urn:microsoft.com/office/officeart/2017/3/layout/DropPinTimeline"/>
    <dgm:cxn modelId="{85079C38-564F-4898-9926-609CA9BB0A42}" type="presParOf" srcId="{E0CAE26A-7A8D-4F9F-9F6D-2764CC03C6CF}" destId="{0557C6F2-C900-4F8E-A3C2-2AF86D989C81}" srcOrd="8" destOrd="0" presId="urn:microsoft.com/office/officeart/2017/3/layout/DropPinTimeline"/>
    <dgm:cxn modelId="{C08B4BB5-859B-4CB8-BA99-E402766E3C88}" type="presParOf" srcId="{0557C6F2-C900-4F8E-A3C2-2AF86D989C81}" destId="{C4BEEE40-9DFB-4B80-BCF6-F024D0A3B41F}" srcOrd="0" destOrd="0" presId="urn:microsoft.com/office/officeart/2017/3/layout/DropPinTimeline"/>
    <dgm:cxn modelId="{79EFC51A-4EE9-4734-8E0D-2FF6155503D0}" type="presParOf" srcId="{0557C6F2-C900-4F8E-A3C2-2AF86D989C81}" destId="{81332FFF-D098-47C2-9FB7-EC88194C7E68}" srcOrd="1" destOrd="0" presId="urn:microsoft.com/office/officeart/2017/3/layout/DropPinTimeline"/>
    <dgm:cxn modelId="{A345D10A-4ADF-4353-9E4C-FD741810FD7B}" type="presParOf" srcId="{81332FFF-D098-47C2-9FB7-EC88194C7E68}" destId="{B4001F42-D45F-4480-B645-7696B6412FD2}" srcOrd="0" destOrd="0" presId="urn:microsoft.com/office/officeart/2017/3/layout/DropPinTimeline"/>
    <dgm:cxn modelId="{4B337DCB-6EBD-4345-A694-C96848D4B9B6}" type="presParOf" srcId="{81332FFF-D098-47C2-9FB7-EC88194C7E68}" destId="{FB002F7A-A478-4F87-98A9-D61856D39556}" srcOrd="1" destOrd="0" presId="urn:microsoft.com/office/officeart/2017/3/layout/DropPinTimeline"/>
    <dgm:cxn modelId="{E77C54C6-5B90-4001-B8BE-0DACEB7A723C}" type="presParOf" srcId="{0557C6F2-C900-4F8E-A3C2-2AF86D989C81}" destId="{142B8204-AFBD-4C22-9E27-FB9569E095B4}" srcOrd="2" destOrd="0" presId="urn:microsoft.com/office/officeart/2017/3/layout/DropPinTimeline"/>
    <dgm:cxn modelId="{91DA9849-7783-4A95-A6D2-10F82F62CDFA}" type="presParOf" srcId="{0557C6F2-C900-4F8E-A3C2-2AF86D989C81}" destId="{0D7E2AE8-4BA6-4461-8BF9-0D5FA2A68FEF}" srcOrd="3" destOrd="0" presId="urn:microsoft.com/office/officeart/2017/3/layout/DropPinTimeline"/>
    <dgm:cxn modelId="{4E3AD846-F8B9-4AC5-A9B3-E15F4C701D61}" type="presParOf" srcId="{0557C6F2-C900-4F8E-A3C2-2AF86D989C81}" destId="{29E3F5AF-22D9-4E59-88EB-C2D792265FC4}" srcOrd="4" destOrd="0" presId="urn:microsoft.com/office/officeart/2017/3/layout/DropPinTimeline"/>
    <dgm:cxn modelId="{B8B10A8E-2E4A-4371-B3B0-D9D853F20FAC}" type="presParOf" srcId="{0557C6F2-C900-4F8E-A3C2-2AF86D989C81}" destId="{AEA13B11-561F-4D33-A5ED-376F287EC77D}" srcOrd="5" destOrd="0" presId="urn:microsoft.com/office/officeart/2017/3/layout/DropPinTimeline"/>
    <dgm:cxn modelId="{99AF6681-DB66-4541-9FDE-77E6F695062E}" type="presParOf" srcId="{E0CAE26A-7A8D-4F9F-9F6D-2764CC03C6CF}" destId="{116BB5B8-92FC-4C9A-BDA7-6D1053737891}" srcOrd="9" destOrd="0" presId="urn:microsoft.com/office/officeart/2017/3/layout/DropPinTimeline"/>
    <dgm:cxn modelId="{96C1FADD-C9C6-46C6-81E7-676B3D436ABB}" type="presParOf" srcId="{E0CAE26A-7A8D-4F9F-9F6D-2764CC03C6CF}" destId="{EB6FC3C5-C1B8-4BFD-B8E2-F762DCF3AF68}" srcOrd="10" destOrd="0" presId="urn:microsoft.com/office/officeart/2017/3/layout/DropPinTimeline"/>
    <dgm:cxn modelId="{9A543252-E556-498D-BA8B-9B464EFA20F4}" type="presParOf" srcId="{EB6FC3C5-C1B8-4BFD-B8E2-F762DCF3AF68}" destId="{C728420F-6BCB-4926-BA1D-976C8761B302}" srcOrd="0" destOrd="0" presId="urn:microsoft.com/office/officeart/2017/3/layout/DropPinTimeline"/>
    <dgm:cxn modelId="{3BB7974C-70EA-41BB-9C7B-2E58B027F557}" type="presParOf" srcId="{EB6FC3C5-C1B8-4BFD-B8E2-F762DCF3AF68}" destId="{8FE5D588-19C5-4D78-92BE-4923B5AB3724}" srcOrd="1" destOrd="0" presId="urn:microsoft.com/office/officeart/2017/3/layout/DropPinTimeline"/>
    <dgm:cxn modelId="{74C9A413-3271-4ABD-8865-786FD6A8D3BB}" type="presParOf" srcId="{8FE5D588-19C5-4D78-92BE-4923B5AB3724}" destId="{AAB5EE2C-973E-4F92-8AB1-49311B395C3E}" srcOrd="0" destOrd="0" presId="urn:microsoft.com/office/officeart/2017/3/layout/DropPinTimeline"/>
    <dgm:cxn modelId="{A9C7247D-E105-432E-81BB-107D6D859FFD}" type="presParOf" srcId="{8FE5D588-19C5-4D78-92BE-4923B5AB3724}" destId="{673098B2-ED0D-40EC-BAF7-2C54F7A2A709}" srcOrd="1" destOrd="0" presId="urn:microsoft.com/office/officeart/2017/3/layout/DropPinTimeline"/>
    <dgm:cxn modelId="{40872A29-93D3-495D-AEFB-F227C2D57D36}" type="presParOf" srcId="{EB6FC3C5-C1B8-4BFD-B8E2-F762DCF3AF68}" destId="{478CA89E-BFF7-4857-99C5-F75570081E83}" srcOrd="2" destOrd="0" presId="urn:microsoft.com/office/officeart/2017/3/layout/DropPinTimeline"/>
    <dgm:cxn modelId="{A0159714-5279-47BD-A05B-18712B628479}" type="presParOf" srcId="{EB6FC3C5-C1B8-4BFD-B8E2-F762DCF3AF68}" destId="{B7B08AC6-8EC3-4CFE-9ED4-B6E8BE48C64A}" srcOrd="3" destOrd="0" presId="urn:microsoft.com/office/officeart/2017/3/layout/DropPinTimeline"/>
    <dgm:cxn modelId="{A172B99C-8DF4-4BF0-B334-F3DBE1C1075B}" type="presParOf" srcId="{EB6FC3C5-C1B8-4BFD-B8E2-F762DCF3AF68}" destId="{D057B462-B740-4A6D-B4C4-16515F436D1A}" srcOrd="4" destOrd="0" presId="urn:microsoft.com/office/officeart/2017/3/layout/DropPinTimeline"/>
    <dgm:cxn modelId="{D09A0BA9-8218-40DF-8E5B-493298A45AD3}" type="presParOf" srcId="{EB6FC3C5-C1B8-4BFD-B8E2-F762DCF3AF68}" destId="{89E6C515-DDCA-44A6-AB31-F62EDA464DA8}" srcOrd="5" destOrd="0" presId="urn:microsoft.com/office/officeart/2017/3/layout/DropPinTimeline"/>
    <dgm:cxn modelId="{9EE45993-B719-4A8E-AF72-D3607D78428A}" type="presParOf" srcId="{E0CAE26A-7A8D-4F9F-9F6D-2764CC03C6CF}" destId="{B0C36FBD-37FF-4BCA-B60E-11F593852A08}" srcOrd="11" destOrd="0" presId="urn:microsoft.com/office/officeart/2017/3/layout/DropPinTimeline"/>
    <dgm:cxn modelId="{1FCCC17F-26FF-4207-A6D8-C6A007AEF555}" type="presParOf" srcId="{E0CAE26A-7A8D-4F9F-9F6D-2764CC03C6CF}" destId="{A4DCFEC7-AA40-4C0B-B382-8F23E3307E57}" srcOrd="12" destOrd="0" presId="urn:microsoft.com/office/officeart/2017/3/layout/DropPinTimeline"/>
    <dgm:cxn modelId="{D91ABCB4-11B5-47DA-A3C6-CEF8038E700D}" type="presParOf" srcId="{A4DCFEC7-AA40-4C0B-B382-8F23E3307E57}" destId="{31893934-9BAD-4BC3-8B84-07820A09104C}" srcOrd="0" destOrd="0" presId="urn:microsoft.com/office/officeart/2017/3/layout/DropPinTimeline"/>
    <dgm:cxn modelId="{2015C6F4-E3D3-4812-9A3B-5E4500678064}" type="presParOf" srcId="{A4DCFEC7-AA40-4C0B-B382-8F23E3307E57}" destId="{566ED244-EBDF-4E74-865B-D83FD3AAF322}" srcOrd="1" destOrd="0" presId="urn:microsoft.com/office/officeart/2017/3/layout/DropPinTimeline"/>
    <dgm:cxn modelId="{F7FE34B4-52BF-44B2-A1FC-E68CCAF4BC8C}" type="presParOf" srcId="{566ED244-EBDF-4E74-865B-D83FD3AAF322}" destId="{8409D921-D8A5-402C-8882-DE87725432A9}" srcOrd="0" destOrd="0" presId="urn:microsoft.com/office/officeart/2017/3/layout/DropPinTimeline"/>
    <dgm:cxn modelId="{DC103B26-E59C-474B-9793-2DB2BDDE9259}" type="presParOf" srcId="{566ED244-EBDF-4E74-865B-D83FD3AAF322}" destId="{75944E52-2ECC-4585-BA1A-E83E9D6A6373}" srcOrd="1" destOrd="0" presId="urn:microsoft.com/office/officeart/2017/3/layout/DropPinTimeline"/>
    <dgm:cxn modelId="{2989D3C4-197B-4E00-A1FD-4BCC7A61053C}" type="presParOf" srcId="{A4DCFEC7-AA40-4C0B-B382-8F23E3307E57}" destId="{BDB63C3E-95CA-4767-9A28-7F0F9DE96635}" srcOrd="2" destOrd="0" presId="urn:microsoft.com/office/officeart/2017/3/layout/DropPinTimeline"/>
    <dgm:cxn modelId="{68053F17-20C6-467F-BB67-49A689CC1A63}" type="presParOf" srcId="{A4DCFEC7-AA40-4C0B-B382-8F23E3307E57}" destId="{D086A8E5-792A-4A6D-BE3F-18F239D675E0}" srcOrd="3" destOrd="0" presId="urn:microsoft.com/office/officeart/2017/3/layout/DropPinTimeline"/>
    <dgm:cxn modelId="{6C2D3366-7FCC-437A-8FFD-AD1368028504}" type="presParOf" srcId="{A4DCFEC7-AA40-4C0B-B382-8F23E3307E57}" destId="{E8E4E07C-9C13-4BE5-8E5B-888BF9B466B4}" srcOrd="4" destOrd="0" presId="urn:microsoft.com/office/officeart/2017/3/layout/DropPinTimeline"/>
    <dgm:cxn modelId="{7BCEC471-5851-45F9-889F-76455F7320EE}" type="presParOf" srcId="{A4DCFEC7-AA40-4C0B-B382-8F23E3307E57}" destId="{2C2FC13E-6799-4313-AD1F-F6C218AF9FC4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B0D07-1839-4C85-BB14-5505A65BADFA}">
      <dsp:nvSpPr>
        <dsp:cNvPr id="0" name=""/>
        <dsp:cNvSpPr/>
      </dsp:nvSpPr>
      <dsp:spPr>
        <a:xfrm>
          <a:off x="0" y="1938474"/>
          <a:ext cx="10506456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F127D-ED07-4517-B369-27E5BD9E43DE}">
      <dsp:nvSpPr>
        <dsp:cNvPr id="0" name=""/>
        <dsp:cNvSpPr/>
      </dsp:nvSpPr>
      <dsp:spPr>
        <a:xfrm rot="8100000">
          <a:off x="60095" y="446742"/>
          <a:ext cx="285107" cy="285107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1ABF6-73DA-4DD9-8F93-368CF655C3BB}">
      <dsp:nvSpPr>
        <dsp:cNvPr id="0" name=""/>
        <dsp:cNvSpPr/>
      </dsp:nvSpPr>
      <dsp:spPr>
        <a:xfrm>
          <a:off x="91768" y="478415"/>
          <a:ext cx="221761" cy="2217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C6EB6D-EAF7-435E-9472-6DDBFFC258A3}">
      <dsp:nvSpPr>
        <dsp:cNvPr id="0" name=""/>
        <dsp:cNvSpPr/>
      </dsp:nvSpPr>
      <dsp:spPr>
        <a:xfrm>
          <a:off x="404250" y="790897"/>
          <a:ext cx="2185315" cy="114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2550" rIns="82550" bIns="12382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FCC opens radio spectrum for unlicensed use</a:t>
          </a:r>
        </a:p>
      </dsp:txBody>
      <dsp:txXfrm>
        <a:off x="404250" y="790897"/>
        <a:ext cx="2185315" cy="1147576"/>
      </dsp:txXfrm>
    </dsp:sp>
    <dsp:sp modelId="{4C7DE8E5-8B1E-44ED-88DD-2ECC683A2720}">
      <dsp:nvSpPr>
        <dsp:cNvPr id="0" name=""/>
        <dsp:cNvSpPr/>
      </dsp:nvSpPr>
      <dsp:spPr>
        <a:xfrm>
          <a:off x="404250" y="387694"/>
          <a:ext cx="2185315" cy="403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1985</a:t>
          </a:r>
        </a:p>
      </dsp:txBody>
      <dsp:txXfrm>
        <a:off x="404250" y="387694"/>
        <a:ext cx="2185315" cy="403202"/>
      </dsp:txXfrm>
    </dsp:sp>
    <dsp:sp modelId="{FC045E77-6953-46D0-BAC7-75FF33529F25}">
      <dsp:nvSpPr>
        <dsp:cNvPr id="0" name=""/>
        <dsp:cNvSpPr/>
      </dsp:nvSpPr>
      <dsp:spPr>
        <a:xfrm>
          <a:off x="202648" y="790897"/>
          <a:ext cx="0" cy="1147576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8192D-5B30-48B6-B864-EA08AF2BD2F1}">
      <dsp:nvSpPr>
        <dsp:cNvPr id="0" name=""/>
        <dsp:cNvSpPr/>
      </dsp:nvSpPr>
      <dsp:spPr>
        <a:xfrm>
          <a:off x="166360" y="1902185"/>
          <a:ext cx="72576" cy="725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1D242-3880-490B-9EBE-9491CCECDD50}">
      <dsp:nvSpPr>
        <dsp:cNvPr id="0" name=""/>
        <dsp:cNvSpPr/>
      </dsp:nvSpPr>
      <dsp:spPr>
        <a:xfrm rot="18900000">
          <a:off x="1372003" y="3145098"/>
          <a:ext cx="285107" cy="285107"/>
        </a:xfrm>
        <a:prstGeom prst="teardrop">
          <a:avLst>
            <a:gd name="adj" fmla="val 115000"/>
          </a:avLst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D5977-24FF-4B2A-AE0D-E54EBEDF2DB2}">
      <dsp:nvSpPr>
        <dsp:cNvPr id="0" name=""/>
        <dsp:cNvSpPr/>
      </dsp:nvSpPr>
      <dsp:spPr>
        <a:xfrm>
          <a:off x="1403676" y="3176771"/>
          <a:ext cx="221761" cy="2217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30F35-210F-47C7-875B-0E1838D47665}">
      <dsp:nvSpPr>
        <dsp:cNvPr id="0" name=""/>
        <dsp:cNvSpPr/>
      </dsp:nvSpPr>
      <dsp:spPr>
        <a:xfrm>
          <a:off x="1716158" y="1938474"/>
          <a:ext cx="2185315" cy="114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3825" rIns="0" bIns="82550" numCol="1" spcCol="1270" anchor="b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first wireless network was created by NCR Corporation.</a:t>
          </a:r>
        </a:p>
      </dsp:txBody>
      <dsp:txXfrm>
        <a:off x="1716158" y="1938474"/>
        <a:ext cx="2185315" cy="1147576"/>
      </dsp:txXfrm>
    </dsp:sp>
    <dsp:sp modelId="{D23E1322-EC85-461B-9E65-484DCD8B5049}">
      <dsp:nvSpPr>
        <dsp:cNvPr id="0" name=""/>
        <dsp:cNvSpPr/>
      </dsp:nvSpPr>
      <dsp:spPr>
        <a:xfrm>
          <a:off x="1716158" y="3086050"/>
          <a:ext cx="2185315" cy="403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1991</a:t>
          </a:r>
        </a:p>
      </dsp:txBody>
      <dsp:txXfrm>
        <a:off x="1716158" y="3086050"/>
        <a:ext cx="2185315" cy="403202"/>
      </dsp:txXfrm>
    </dsp:sp>
    <dsp:sp modelId="{7BFB6D35-AD8B-4F07-AF6D-ED9E3D2074B0}">
      <dsp:nvSpPr>
        <dsp:cNvPr id="0" name=""/>
        <dsp:cNvSpPr/>
      </dsp:nvSpPr>
      <dsp:spPr>
        <a:xfrm>
          <a:off x="1514557" y="1938474"/>
          <a:ext cx="0" cy="1147576"/>
        </a:xfrm>
        <a:prstGeom prst="line">
          <a:avLst/>
        </a:prstGeom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868DE-305D-40B9-93C3-899F2FA2D338}">
      <dsp:nvSpPr>
        <dsp:cNvPr id="0" name=""/>
        <dsp:cNvSpPr/>
      </dsp:nvSpPr>
      <dsp:spPr>
        <a:xfrm>
          <a:off x="1478269" y="1902185"/>
          <a:ext cx="72576" cy="72576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592EB-8F29-4AFA-9249-1EF1D1A7D3D9}">
      <dsp:nvSpPr>
        <dsp:cNvPr id="0" name=""/>
        <dsp:cNvSpPr/>
      </dsp:nvSpPr>
      <dsp:spPr>
        <a:xfrm rot="8100000">
          <a:off x="2683912" y="446742"/>
          <a:ext cx="285107" cy="285107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0D56-3104-40E9-9825-55C6580BFC73}">
      <dsp:nvSpPr>
        <dsp:cNvPr id="0" name=""/>
        <dsp:cNvSpPr/>
      </dsp:nvSpPr>
      <dsp:spPr>
        <a:xfrm>
          <a:off x="2715584" y="478415"/>
          <a:ext cx="221761" cy="2217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46261-3693-432D-81F9-21C54E57FD35}">
      <dsp:nvSpPr>
        <dsp:cNvPr id="0" name=""/>
        <dsp:cNvSpPr/>
      </dsp:nvSpPr>
      <dsp:spPr>
        <a:xfrm>
          <a:off x="3028066" y="790897"/>
          <a:ext cx="2185315" cy="114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2550" rIns="82550" bIns="12382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first version of the IEEE 802.11 standard was released.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WEP protocol introduced</a:t>
          </a:r>
        </a:p>
      </dsp:txBody>
      <dsp:txXfrm>
        <a:off x="3028066" y="790897"/>
        <a:ext cx="2185315" cy="1147576"/>
      </dsp:txXfrm>
    </dsp:sp>
    <dsp:sp modelId="{89EBC12E-B010-4F25-8397-E2D0D25919D8}">
      <dsp:nvSpPr>
        <dsp:cNvPr id="0" name=""/>
        <dsp:cNvSpPr/>
      </dsp:nvSpPr>
      <dsp:spPr>
        <a:xfrm>
          <a:off x="3028066" y="387694"/>
          <a:ext cx="2185315" cy="403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1997</a:t>
          </a:r>
        </a:p>
      </dsp:txBody>
      <dsp:txXfrm>
        <a:off x="3028066" y="387694"/>
        <a:ext cx="2185315" cy="403202"/>
      </dsp:txXfrm>
    </dsp:sp>
    <dsp:sp modelId="{71BBD5D4-C056-456D-8329-419285DBA7B9}">
      <dsp:nvSpPr>
        <dsp:cNvPr id="0" name=""/>
        <dsp:cNvSpPr/>
      </dsp:nvSpPr>
      <dsp:spPr>
        <a:xfrm>
          <a:off x="2826465" y="790897"/>
          <a:ext cx="0" cy="1147576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B003D1-F104-4910-8196-3B0B620C043A}">
      <dsp:nvSpPr>
        <dsp:cNvPr id="0" name=""/>
        <dsp:cNvSpPr/>
      </dsp:nvSpPr>
      <dsp:spPr>
        <a:xfrm>
          <a:off x="2790177" y="1902185"/>
          <a:ext cx="72576" cy="72576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6CBC7-138C-4B4B-BDF5-75A46B4B1BCC}">
      <dsp:nvSpPr>
        <dsp:cNvPr id="0" name=""/>
        <dsp:cNvSpPr/>
      </dsp:nvSpPr>
      <dsp:spPr>
        <a:xfrm rot="18900000">
          <a:off x="3995820" y="3145098"/>
          <a:ext cx="285107" cy="285107"/>
        </a:xfrm>
        <a:prstGeom prst="teardrop">
          <a:avLst>
            <a:gd name="adj" fmla="val 115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18A0E-5D68-46DF-897A-7A89701B44B2}">
      <dsp:nvSpPr>
        <dsp:cNvPr id="0" name=""/>
        <dsp:cNvSpPr/>
      </dsp:nvSpPr>
      <dsp:spPr>
        <a:xfrm>
          <a:off x="4027493" y="3176771"/>
          <a:ext cx="221761" cy="2217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6F1B6-ABA6-4931-9C63-F2B5BBCA51F6}">
      <dsp:nvSpPr>
        <dsp:cNvPr id="0" name=""/>
        <dsp:cNvSpPr/>
      </dsp:nvSpPr>
      <dsp:spPr>
        <a:xfrm>
          <a:off x="4339975" y="1938474"/>
          <a:ext cx="2185315" cy="114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3825" rIns="0" bIns="82550" numCol="1" spcCol="1270" anchor="b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Wi-Fi Alliance was formed to promote growth and ensure compatibility.</a:t>
          </a:r>
        </a:p>
      </dsp:txBody>
      <dsp:txXfrm>
        <a:off x="4339975" y="1938474"/>
        <a:ext cx="2185315" cy="1147576"/>
      </dsp:txXfrm>
    </dsp:sp>
    <dsp:sp modelId="{1611AA1C-5B4F-4A83-A6CC-89858CA6BDBD}">
      <dsp:nvSpPr>
        <dsp:cNvPr id="0" name=""/>
        <dsp:cNvSpPr/>
      </dsp:nvSpPr>
      <dsp:spPr>
        <a:xfrm>
          <a:off x="4339975" y="3086050"/>
          <a:ext cx="2185315" cy="403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1999</a:t>
          </a:r>
        </a:p>
      </dsp:txBody>
      <dsp:txXfrm>
        <a:off x="4339975" y="3086050"/>
        <a:ext cx="2185315" cy="403202"/>
      </dsp:txXfrm>
    </dsp:sp>
    <dsp:sp modelId="{936CE04B-7DD8-4A64-AA5D-EF3874557042}">
      <dsp:nvSpPr>
        <dsp:cNvPr id="0" name=""/>
        <dsp:cNvSpPr/>
      </dsp:nvSpPr>
      <dsp:spPr>
        <a:xfrm>
          <a:off x="4138374" y="1938474"/>
          <a:ext cx="0" cy="1147576"/>
        </a:xfrm>
        <a:prstGeom prst="line">
          <a:avLst/>
        </a:prstGeom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E8663A-F91D-4FC8-9285-A8E7C52B1AEA}">
      <dsp:nvSpPr>
        <dsp:cNvPr id="0" name=""/>
        <dsp:cNvSpPr/>
      </dsp:nvSpPr>
      <dsp:spPr>
        <a:xfrm>
          <a:off x="4102085" y="1902185"/>
          <a:ext cx="72576" cy="72576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01F42-D45F-4480-B645-7696B6412FD2}">
      <dsp:nvSpPr>
        <dsp:cNvPr id="0" name=""/>
        <dsp:cNvSpPr/>
      </dsp:nvSpPr>
      <dsp:spPr>
        <a:xfrm rot="8100000">
          <a:off x="5307728" y="446742"/>
          <a:ext cx="285107" cy="285107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02F7A-A478-4F87-98A9-D61856D39556}">
      <dsp:nvSpPr>
        <dsp:cNvPr id="0" name=""/>
        <dsp:cNvSpPr/>
      </dsp:nvSpPr>
      <dsp:spPr>
        <a:xfrm>
          <a:off x="5339401" y="478415"/>
          <a:ext cx="221761" cy="2217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B8204-AFBD-4C22-9E27-FB9569E095B4}">
      <dsp:nvSpPr>
        <dsp:cNvPr id="0" name=""/>
        <dsp:cNvSpPr/>
      </dsp:nvSpPr>
      <dsp:spPr>
        <a:xfrm>
          <a:off x="5651883" y="790897"/>
          <a:ext cx="2185315" cy="114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2550" rIns="82550" bIns="12382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first version of WPA security protocol was introduced to improve the weak security of the original WEP protocol.</a:t>
          </a:r>
        </a:p>
      </dsp:txBody>
      <dsp:txXfrm>
        <a:off x="5651883" y="790897"/>
        <a:ext cx="2185315" cy="1147576"/>
      </dsp:txXfrm>
    </dsp:sp>
    <dsp:sp modelId="{0D7E2AE8-4BA6-4461-8BF9-0D5FA2A68FEF}">
      <dsp:nvSpPr>
        <dsp:cNvPr id="0" name=""/>
        <dsp:cNvSpPr/>
      </dsp:nvSpPr>
      <dsp:spPr>
        <a:xfrm>
          <a:off x="5651883" y="387694"/>
          <a:ext cx="2185315" cy="403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2003</a:t>
          </a:r>
        </a:p>
      </dsp:txBody>
      <dsp:txXfrm>
        <a:off x="5651883" y="387694"/>
        <a:ext cx="2185315" cy="403202"/>
      </dsp:txXfrm>
    </dsp:sp>
    <dsp:sp modelId="{29E3F5AF-22D9-4E59-88EB-C2D792265FC4}">
      <dsp:nvSpPr>
        <dsp:cNvPr id="0" name=""/>
        <dsp:cNvSpPr/>
      </dsp:nvSpPr>
      <dsp:spPr>
        <a:xfrm>
          <a:off x="5450282" y="790897"/>
          <a:ext cx="0" cy="1147576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EEE40-9DFB-4B80-BCF6-F024D0A3B41F}">
      <dsp:nvSpPr>
        <dsp:cNvPr id="0" name=""/>
        <dsp:cNvSpPr/>
      </dsp:nvSpPr>
      <dsp:spPr>
        <a:xfrm>
          <a:off x="5413300" y="1902185"/>
          <a:ext cx="72576" cy="72576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5EE2C-973E-4F92-8AB1-49311B395C3E}">
      <dsp:nvSpPr>
        <dsp:cNvPr id="0" name=""/>
        <dsp:cNvSpPr/>
      </dsp:nvSpPr>
      <dsp:spPr>
        <a:xfrm rot="18900000">
          <a:off x="6619637" y="3145098"/>
          <a:ext cx="285107" cy="285107"/>
        </a:xfrm>
        <a:prstGeom prst="teardrop">
          <a:avLst>
            <a:gd name="adj" fmla="val 115000"/>
          </a:avLst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098B2-ED0D-40EC-BAF7-2C54F7A2A709}">
      <dsp:nvSpPr>
        <dsp:cNvPr id="0" name=""/>
        <dsp:cNvSpPr/>
      </dsp:nvSpPr>
      <dsp:spPr>
        <a:xfrm>
          <a:off x="6651310" y="3176771"/>
          <a:ext cx="221761" cy="2217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CA89E-BFF7-4857-99C5-F75570081E83}">
      <dsp:nvSpPr>
        <dsp:cNvPr id="0" name=""/>
        <dsp:cNvSpPr/>
      </dsp:nvSpPr>
      <dsp:spPr>
        <a:xfrm>
          <a:off x="6963792" y="1938474"/>
          <a:ext cx="2185315" cy="114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3825" rIns="0" bIns="82550" numCol="1" spcCol="1270" anchor="b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802.11n standard was released, offering faster speeds and better range.</a:t>
          </a:r>
        </a:p>
      </dsp:txBody>
      <dsp:txXfrm>
        <a:off x="6963792" y="1938474"/>
        <a:ext cx="2185315" cy="1147576"/>
      </dsp:txXfrm>
    </dsp:sp>
    <dsp:sp modelId="{B7B08AC6-8EC3-4CFE-9ED4-B6E8BE48C64A}">
      <dsp:nvSpPr>
        <dsp:cNvPr id="0" name=""/>
        <dsp:cNvSpPr/>
      </dsp:nvSpPr>
      <dsp:spPr>
        <a:xfrm>
          <a:off x="6963792" y="3086050"/>
          <a:ext cx="2185315" cy="403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2009</a:t>
          </a:r>
        </a:p>
      </dsp:txBody>
      <dsp:txXfrm>
        <a:off x="6963792" y="3086050"/>
        <a:ext cx="2185315" cy="403202"/>
      </dsp:txXfrm>
    </dsp:sp>
    <dsp:sp modelId="{D057B462-B740-4A6D-B4C4-16515F436D1A}">
      <dsp:nvSpPr>
        <dsp:cNvPr id="0" name=""/>
        <dsp:cNvSpPr/>
      </dsp:nvSpPr>
      <dsp:spPr>
        <a:xfrm>
          <a:off x="6762190" y="1938474"/>
          <a:ext cx="0" cy="1147576"/>
        </a:xfrm>
        <a:prstGeom prst="line">
          <a:avLst/>
        </a:prstGeom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8420F-6BCB-4926-BA1D-976C8761B302}">
      <dsp:nvSpPr>
        <dsp:cNvPr id="0" name=""/>
        <dsp:cNvSpPr/>
      </dsp:nvSpPr>
      <dsp:spPr>
        <a:xfrm>
          <a:off x="6725208" y="1902185"/>
          <a:ext cx="72576" cy="72576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9D921-D8A5-402C-8882-DE87725432A9}">
      <dsp:nvSpPr>
        <dsp:cNvPr id="0" name=""/>
        <dsp:cNvSpPr/>
      </dsp:nvSpPr>
      <dsp:spPr>
        <a:xfrm rot="8100000">
          <a:off x="7931545" y="446742"/>
          <a:ext cx="285107" cy="285107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44E52-2ECC-4585-BA1A-E83E9D6A6373}">
      <dsp:nvSpPr>
        <dsp:cNvPr id="0" name=""/>
        <dsp:cNvSpPr/>
      </dsp:nvSpPr>
      <dsp:spPr>
        <a:xfrm>
          <a:off x="7963218" y="478415"/>
          <a:ext cx="221761" cy="22176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63C3E-95CA-4767-9A28-7F0F9DE96635}">
      <dsp:nvSpPr>
        <dsp:cNvPr id="0" name=""/>
        <dsp:cNvSpPr/>
      </dsp:nvSpPr>
      <dsp:spPr>
        <a:xfrm>
          <a:off x="8275700" y="790897"/>
          <a:ext cx="2185315" cy="1147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2550" rIns="82550" bIns="12382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latest version of Wi-Fi security, WPA3, was introduced to provide stronger protection against hacking and other security threats.</a:t>
          </a:r>
        </a:p>
      </dsp:txBody>
      <dsp:txXfrm>
        <a:off x="8275700" y="790897"/>
        <a:ext cx="2185315" cy="1147576"/>
      </dsp:txXfrm>
    </dsp:sp>
    <dsp:sp modelId="{D086A8E5-792A-4A6D-BE3F-18F239D675E0}">
      <dsp:nvSpPr>
        <dsp:cNvPr id="0" name=""/>
        <dsp:cNvSpPr/>
      </dsp:nvSpPr>
      <dsp:spPr>
        <a:xfrm>
          <a:off x="8275700" y="387694"/>
          <a:ext cx="2185315" cy="403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2018</a:t>
          </a:r>
        </a:p>
      </dsp:txBody>
      <dsp:txXfrm>
        <a:off x="8275700" y="387694"/>
        <a:ext cx="2185315" cy="403202"/>
      </dsp:txXfrm>
    </dsp:sp>
    <dsp:sp modelId="{E8E4E07C-9C13-4BE5-8E5B-888BF9B466B4}">
      <dsp:nvSpPr>
        <dsp:cNvPr id="0" name=""/>
        <dsp:cNvSpPr/>
      </dsp:nvSpPr>
      <dsp:spPr>
        <a:xfrm>
          <a:off x="8074099" y="790897"/>
          <a:ext cx="0" cy="1147576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893934-9BAD-4BC3-8B84-07820A09104C}">
      <dsp:nvSpPr>
        <dsp:cNvPr id="0" name=""/>
        <dsp:cNvSpPr/>
      </dsp:nvSpPr>
      <dsp:spPr>
        <a:xfrm>
          <a:off x="8037116" y="1902185"/>
          <a:ext cx="72576" cy="72576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24A93-F604-4875-BB7D-9F197B2D4436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CDA21-ABB7-4AB6-9663-E2FDDC7AF3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06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DA21-ABB7-4AB6-9663-E2FDDC7AF3B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3874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DA21-ABB7-4AB6-9663-E2FDDC7AF3B4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9122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DA21-ABB7-4AB6-9663-E2FDDC7AF3B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400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DA21-ABB7-4AB6-9663-E2FDDC7AF3B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3176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DA21-ABB7-4AB6-9663-E2FDDC7AF3B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176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DA21-ABB7-4AB6-9663-E2FDDC7AF3B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38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DA21-ABB7-4AB6-9663-E2FDDC7AF3B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207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DA21-ABB7-4AB6-9663-E2FDDC7AF3B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4310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DA21-ABB7-4AB6-9663-E2FDDC7AF3B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641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DA21-ABB7-4AB6-9663-E2FDDC7AF3B4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55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6AD5-920E-2514-B9A5-046F1EB7E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03B75E-A813-1A09-0D0B-669A6E57F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CBEB6-8F14-F4D1-00CA-F207A9C86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A0B85-C950-6EE8-143A-139A2B37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96E59-2036-628C-7E31-0253585F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11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FFEF-AA55-206D-7425-60FA90410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23B52-29F4-2EC2-B5C3-04022E1DE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73849-AEE7-7A2B-D5A7-C326761E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19DF-BBD6-AE70-29DB-151343DF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BF00A-4131-9843-2DBD-FF624F5D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5713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2D3086-B14F-872C-FCD5-06F842B43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44762-5C98-41C5-156F-CFA6D4DFE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F0C5A-F91F-FEB1-3C3B-807062CBB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A0FA4-04ED-642F-B766-57DC44BC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5C7C-F573-ACB1-05C8-0584CA01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548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B21C-09EE-F4EB-2998-089FF1DD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8D3B7-C5E2-26FA-2249-8DDC07D7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773CC-D17D-D712-33F8-6085EE0F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856EC-8D49-5A99-4CF7-662AA898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E5C1A-B7B0-75CF-F4A3-A89DF57C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76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A2FB-F4FA-2574-5A10-5C4C0F151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F7BED-15A7-889E-1495-28DC50E69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89F69-882C-7F24-4A1E-E386AEA7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95CD2-8C4B-5AD2-809A-37D595B7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EBE75-FD38-F0B7-3BCC-74CB35BF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76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8EFE-CE97-C3F9-4FA2-5D3B1CB9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E86F4-A799-1B39-71A0-9E74CFE1E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200B7-017E-6DD2-8DAF-92BFD882D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DF6D1-D39B-96B4-1B0B-EF50FEFC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2FB5F-4F53-4A53-A497-A2E58239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599F1-B690-A9F9-537F-E20AC0EE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5251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E931-AC92-F23E-3115-8EE72914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3B0BE-D7C0-95B7-F2E5-7172BCF1A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0D098-9914-1CBC-CC9A-EA47A7948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16940-0ED6-4D14-A6FB-D568376F5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44B82-D74F-4992-5FEE-6CD4006A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8C6355-38A7-C97A-9644-B6E8BA15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E597B-544D-873C-1B0A-194A555E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AF64B-224D-9349-0988-C42DE8B1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831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02B8F-AF41-7019-0485-45DE0687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C495C-CECA-DD52-2CA8-5906A780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4AB1D-451A-5677-2A79-6D2D9C96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51229-CC46-275E-3E7E-EA0DD797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57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13675-C99D-0294-F105-61A906AD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61F21-E7AB-C9A8-5BBE-198788EB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09454-7114-BB2B-1FDE-92DCD925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58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E7CDE-430A-7A61-1ADB-CFBD26A0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0066-2AE2-A8C8-29D9-3B51D1D15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DE6E0-E292-CD68-C91B-21C8DB557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3586B-5286-2B3A-621C-0A499D01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735FF-C76B-B6A1-BE8F-A229560A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086A0-2CDE-E9BA-93D3-B3F0D5AB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3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2C5E-1B10-676B-8123-DCE05EF3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CC2979-8F2B-70C5-3505-A12C93AE0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70387-9970-EE6B-42D1-86E2E3700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85AE9-C4AA-B3BB-DA23-A201B26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E0F8A-2DCC-E515-FFC9-1A3F699D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4B748-E31F-08F9-B4C2-9179A80D1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433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4ADBA5-16F7-656A-21D6-594FB204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4CEE1-F0EB-9436-E6C8-4514438E8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B025D-610B-AF89-3D65-D39126D6E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53412-3311-473B-8821-F5C04A4EB415}" type="datetimeFigureOut">
              <a:rPr lang="en-CA" smtClean="0"/>
              <a:t>29/03/2023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EE85F-7547-2562-0ED6-6D29B5C89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DAC69-AB82-5040-96E6-CC1054F5E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CC4F0-8706-4232-9E68-A70C5E67D5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53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enor.com/en-GB/view/security-shield-protect-your-network-gif-13652062" TargetMode="External"/><Relationship Id="rId13" Type="http://schemas.openxmlformats.org/officeDocument/2006/relationships/hyperlink" Target="https://www.istockphoto.com/illustrations/router" TargetMode="External"/><Relationship Id="rId3" Type="http://schemas.openxmlformats.org/officeDocument/2006/relationships/hyperlink" Target="https://www.ccds.ws/network-security-solution/" TargetMode="External"/><Relationship Id="rId7" Type="http://schemas.openxmlformats.org/officeDocument/2006/relationships/hyperlink" Target="https://graceteleinfra.com/business-solutions-php" TargetMode="External"/><Relationship Id="rId12" Type="http://schemas.openxmlformats.org/officeDocument/2006/relationships/hyperlink" Target="https://kalitut.com/setup-rogue-access-point/" TargetMode="External"/><Relationship Id="rId17" Type="http://schemas.openxmlformats.org/officeDocument/2006/relationships/hyperlink" Target="https://linuxsecurityblog.com/2019/10/29/crack-wpa-handshake-using-aircrack-with-kali-linux/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thenounproject.com/icon/broken-shield-187815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fer.com/en/gifs/wireless" TargetMode="External"/><Relationship Id="rId11" Type="http://schemas.openxmlformats.org/officeDocument/2006/relationships/hyperlink" Target="https://blog.1password.com/what-is-pretexting/" TargetMode="External"/><Relationship Id="rId5" Type="http://schemas.openxmlformats.org/officeDocument/2006/relationships/hyperlink" Target="https://secureautomatedhome.com/home-internet-wifi/" TargetMode="External"/><Relationship Id="rId15" Type="http://schemas.openxmlformats.org/officeDocument/2006/relationships/hyperlink" Target="https://www.clipartmax.com/max/m2i8d3b1b1Z5G6i8/" TargetMode="External"/><Relationship Id="rId10" Type="http://schemas.openxmlformats.org/officeDocument/2006/relationships/hyperlink" Target="https://inspiredelearning.com/blog/what-is-pretexting-in-cybersecurity-overview-how-to-prevent-it/" TargetMode="External"/><Relationship Id="rId4" Type="http://schemas.openxmlformats.org/officeDocument/2006/relationships/hyperlink" Target="https://www.sogeti.com/explore/blog/6-cybersecurity-predictions-for-2020/" TargetMode="External"/><Relationship Id="rId9" Type="http://schemas.openxmlformats.org/officeDocument/2006/relationships/hyperlink" Target="https://dribbble.com/shots/6597219-Animated-Security-Icon-Concept" TargetMode="External"/><Relationship Id="rId14" Type="http://schemas.openxmlformats.org/officeDocument/2006/relationships/hyperlink" Target="https://www.vecteezy.com/free-vector/corona-virus-carto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C5DB-ADCB-EA5E-447C-31CB9867B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3023" y="1728131"/>
            <a:ext cx="7465951" cy="10481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b="1" dirty="0">
                <a:latin typeface="+mn-lt"/>
              </a:rPr>
              <a:t>Wi-Fi Security Protocols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03A0E-7AC8-23FC-DFF1-1AC2B111C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4239" y="2871324"/>
            <a:ext cx="3803516" cy="2453717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r>
              <a:rPr lang="en-US" sz="2200" dirty="0"/>
              <a:t>Submitted by : </a:t>
            </a:r>
          </a:p>
          <a:p>
            <a:pPr marL="114300" indent="-342900" algn="l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Ahmad Kanj		40228148</a:t>
            </a:r>
          </a:p>
          <a:p>
            <a:pPr marL="114300" indent="-342900" algn="l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Fatimah </a:t>
            </a:r>
            <a:r>
              <a:rPr lang="en-US" sz="2200" dirty="0" err="1"/>
              <a:t>Bayanooni</a:t>
            </a:r>
            <a:r>
              <a:rPr lang="en-US" sz="2200" dirty="0"/>
              <a:t>		40243704</a:t>
            </a:r>
          </a:p>
          <a:p>
            <a:pPr marL="114300" indent="-342900" algn="l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Hussein Al-</a:t>
            </a:r>
            <a:r>
              <a:rPr lang="en-US" sz="2200" dirty="0" err="1"/>
              <a:t>Masaabi</a:t>
            </a:r>
            <a:r>
              <a:rPr lang="en-US" sz="2200" dirty="0"/>
              <a:t>	40182554</a:t>
            </a:r>
          </a:p>
          <a:p>
            <a:pPr marL="114300" indent="-342900" algn="l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200" dirty="0" err="1"/>
              <a:t>Mansooreh</a:t>
            </a:r>
            <a:r>
              <a:rPr lang="en-US" sz="2200" dirty="0"/>
              <a:t> </a:t>
            </a:r>
            <a:r>
              <a:rPr lang="en-US" sz="2200" dirty="0" err="1"/>
              <a:t>Navidpanah</a:t>
            </a:r>
            <a:r>
              <a:rPr lang="en-US" sz="2200" dirty="0"/>
              <a:t>	40221901</a:t>
            </a:r>
          </a:p>
          <a:p>
            <a:pPr marL="114300" indent="-342900" algn="l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Orlando Lopez </a:t>
            </a:r>
            <a:r>
              <a:rPr lang="en-US" sz="2200" dirty="0" err="1"/>
              <a:t>Sumalavia</a:t>
            </a:r>
            <a:r>
              <a:rPr lang="en-US" sz="2200" dirty="0"/>
              <a:t>	40207755</a:t>
            </a:r>
          </a:p>
          <a:p>
            <a:pPr marL="114300" indent="-342900" algn="l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200" dirty="0" err="1"/>
              <a:t>Rahma</a:t>
            </a:r>
            <a:r>
              <a:rPr lang="en-US" sz="2200" dirty="0"/>
              <a:t> </a:t>
            </a:r>
            <a:r>
              <a:rPr lang="en-US" sz="2200" dirty="0" err="1"/>
              <a:t>Tabakh</a:t>
            </a:r>
            <a:r>
              <a:rPr lang="en-US" sz="2200" dirty="0"/>
              <a:t>		40218780</a:t>
            </a:r>
          </a:p>
          <a:p>
            <a:pPr marL="114300" indent="-342900" algn="l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Youssef </a:t>
            </a:r>
            <a:r>
              <a:rPr lang="en-US" sz="2200" dirty="0" err="1"/>
              <a:t>Masmoudi</a:t>
            </a:r>
            <a:r>
              <a:rPr lang="en-US" sz="2200" dirty="0"/>
              <a:t>		40203501</a:t>
            </a:r>
            <a:br>
              <a:rPr lang="en-US" sz="2200" dirty="0"/>
            </a:br>
            <a:r>
              <a:rPr lang="en-US" sz="2200" dirty="0"/>
              <a:t>	    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A87857A-03D6-3EDF-0C9E-74A8FC6E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90" y="333487"/>
            <a:ext cx="5295016" cy="141641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E2332CB-A8B8-705C-CC30-D8E3F4F62945}"/>
              </a:ext>
            </a:extLst>
          </p:cNvPr>
          <p:cNvSpPr txBox="1">
            <a:spLocks/>
          </p:cNvSpPr>
          <p:nvPr/>
        </p:nvSpPr>
        <p:spPr>
          <a:xfrm>
            <a:off x="2316759" y="6228052"/>
            <a:ext cx="7558481" cy="8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INSE 6120: Cryptographic Protocols and Network Security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6278B15-EB94-0F47-E040-DC9CA2B5C760}"/>
              </a:ext>
            </a:extLst>
          </p:cNvPr>
          <p:cNvSpPr txBox="1">
            <a:spLocks/>
          </p:cNvSpPr>
          <p:nvPr/>
        </p:nvSpPr>
        <p:spPr>
          <a:xfrm>
            <a:off x="612648" y="6039606"/>
            <a:ext cx="1284246" cy="37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EB30156-72C0-4AD2-4557-46165774B821}"/>
              </a:ext>
            </a:extLst>
          </p:cNvPr>
          <p:cNvSpPr txBox="1">
            <a:spLocks/>
          </p:cNvSpPr>
          <p:nvPr/>
        </p:nvSpPr>
        <p:spPr>
          <a:xfrm>
            <a:off x="4513273" y="5379484"/>
            <a:ext cx="3165449" cy="351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Dr. Ivan </a:t>
            </a:r>
            <a:r>
              <a:rPr lang="en-US" sz="2200" dirty="0" err="1"/>
              <a:t>Pustogarov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2506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35" name="Rectangle 133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121018"/>
            <a:ext cx="4456631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Popular Attacks</a:t>
            </a:r>
            <a:endParaRPr lang="en-CA" sz="5400" dirty="0"/>
          </a:p>
        </p:txBody>
      </p:sp>
      <p:sp>
        <p:nvSpPr>
          <p:cNvPr id="1333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Rogue Access Point</a:t>
            </a:r>
          </a:p>
          <a:p>
            <a:r>
              <a:rPr lang="en-US" sz="2200" dirty="0"/>
              <a:t>Brute Force Attack</a:t>
            </a:r>
          </a:p>
          <a:p>
            <a:r>
              <a:rPr lang="en-US" sz="2200" dirty="0"/>
              <a:t>PTW WEP attack</a:t>
            </a:r>
          </a:p>
          <a:p>
            <a:r>
              <a:rPr lang="en-US" sz="2200" dirty="0"/>
              <a:t>Packet Injection</a:t>
            </a:r>
          </a:p>
          <a:p>
            <a:r>
              <a:rPr lang="en-US" sz="2200" dirty="0"/>
              <a:t>Denial of Service</a:t>
            </a:r>
            <a:endParaRPr lang="en-CA" sz="2200" dirty="0"/>
          </a:p>
        </p:txBody>
      </p:sp>
      <p:pic>
        <p:nvPicPr>
          <p:cNvPr id="13314" name="Picture 2" descr="What is Pretexting in Cybersecurity?: Definition &amp; Examples">
            <a:extLst>
              <a:ext uri="{FF2B5EF4-FFF2-40B4-BE49-F238E27FC236}">
                <a16:creationId xmlns:a16="http://schemas.microsoft.com/office/drawing/2014/main" id="{280A174D-4929-E795-18B6-701D79E9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83773"/>
            <a:ext cx="6903720" cy="409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Rogue Access 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Unauthorized AP deployment</a:t>
            </a:r>
          </a:p>
          <a:p>
            <a:r>
              <a:rPr lang="en-US" dirty="0"/>
              <a:t>MitM attack vector</a:t>
            </a:r>
          </a:p>
          <a:p>
            <a:r>
              <a:rPr lang="en-US" dirty="0"/>
              <a:t>Eavesdropping opportunity</a:t>
            </a:r>
          </a:p>
          <a:p>
            <a:r>
              <a:rPr lang="en-US" dirty="0"/>
              <a:t>Endpoint compromise potential</a:t>
            </a:r>
          </a:p>
        </p:txBody>
      </p:sp>
      <p:pic>
        <p:nvPicPr>
          <p:cNvPr id="3078" name="Picture 6" descr="Regan Keim Arthur Conan Doyle router clipart Vorort Jep Prognose">
            <a:extLst>
              <a:ext uri="{FF2B5EF4-FFF2-40B4-BE49-F238E27FC236}">
                <a16:creationId xmlns:a16="http://schemas.microsoft.com/office/drawing/2014/main" id="{786B10CE-C709-6919-797F-8CABEED77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723" y="1935526"/>
            <a:ext cx="3683077" cy="368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rona Virus Cartoon Vector Art, Icons, and Graphics for Free Download">
            <a:extLst>
              <a:ext uri="{FF2B5EF4-FFF2-40B4-BE49-F238E27FC236}">
                <a16:creationId xmlns:a16="http://schemas.microsoft.com/office/drawing/2014/main" id="{3B72E41D-E9BE-5638-BD5B-221B8CD6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66646" y="1695804"/>
            <a:ext cx="2491228" cy="157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CA" b="1" dirty="0"/>
              <a:t>Installing </a:t>
            </a:r>
            <a:r>
              <a:rPr lang="en-CA" b="1" dirty="0" err="1"/>
              <a:t>create_ap</a:t>
            </a:r>
            <a:endParaRPr lang="en-CA" b="1" dirty="0"/>
          </a:p>
          <a:p>
            <a:pPr marL="457200" lvl="1" indent="0">
              <a:buNone/>
            </a:pPr>
            <a:endParaRPr lang="en-CA" b="1" dirty="0"/>
          </a:p>
          <a:p>
            <a:pPr lvl="1"/>
            <a:r>
              <a:rPr lang="en-CA" sz="2000" dirty="0" err="1"/>
              <a:t>sudo</a:t>
            </a:r>
            <a:r>
              <a:rPr lang="en-CA" sz="2000" dirty="0"/>
              <a:t> apt-get install </a:t>
            </a:r>
            <a:r>
              <a:rPr lang="en-CA" sz="2000" dirty="0" err="1"/>
              <a:t>haveged</a:t>
            </a:r>
            <a:r>
              <a:rPr lang="en-CA" sz="2000" dirty="0"/>
              <a:t> </a:t>
            </a:r>
            <a:r>
              <a:rPr lang="en-CA" sz="2000" dirty="0" err="1"/>
              <a:t>hostapd</a:t>
            </a:r>
            <a:r>
              <a:rPr lang="en-CA" sz="2000" dirty="0"/>
              <a:t> git util-</a:t>
            </a:r>
            <a:r>
              <a:rPr lang="en-CA" sz="2000" dirty="0" err="1"/>
              <a:t>linux</a:t>
            </a:r>
            <a:r>
              <a:rPr lang="en-CA" sz="2000" dirty="0"/>
              <a:t> </a:t>
            </a:r>
            <a:r>
              <a:rPr lang="en-CA" sz="2000" dirty="0" err="1"/>
              <a:t>procps</a:t>
            </a:r>
            <a:r>
              <a:rPr lang="en-CA" sz="2000" dirty="0"/>
              <a:t> iproute2 </a:t>
            </a:r>
            <a:r>
              <a:rPr lang="en-CA" sz="2000" dirty="0" err="1"/>
              <a:t>iw</a:t>
            </a:r>
            <a:r>
              <a:rPr lang="en-CA" sz="2000" dirty="0"/>
              <a:t> </a:t>
            </a:r>
            <a:r>
              <a:rPr lang="en-CA" sz="2000" dirty="0" err="1"/>
              <a:t>dnsmasq</a:t>
            </a:r>
            <a:r>
              <a:rPr lang="en-CA" sz="2000" dirty="0"/>
              <a:t> iptables </a:t>
            </a:r>
            <a:r>
              <a:rPr lang="en-CA" sz="2000" dirty="0" err="1"/>
              <a:t>bettercap</a:t>
            </a:r>
            <a:endParaRPr lang="en-CA" sz="2000" dirty="0"/>
          </a:p>
          <a:p>
            <a:pPr lvl="1"/>
            <a:r>
              <a:rPr lang="en-CA" sz="2000" dirty="0"/>
              <a:t>git clone https://github.com/oblique/create_ap</a:t>
            </a:r>
          </a:p>
          <a:p>
            <a:pPr lvl="1"/>
            <a:r>
              <a:rPr lang="en-CA" sz="2000" dirty="0"/>
              <a:t>cd </a:t>
            </a:r>
            <a:r>
              <a:rPr lang="en-CA" sz="2000" dirty="0" err="1"/>
              <a:t>create_ap</a:t>
            </a:r>
            <a:endParaRPr lang="en-CA" sz="2000" dirty="0"/>
          </a:p>
          <a:p>
            <a:pPr lvl="1"/>
            <a:r>
              <a:rPr lang="en-CA" sz="2000" dirty="0" err="1"/>
              <a:t>sudo</a:t>
            </a:r>
            <a:r>
              <a:rPr lang="en-CA" sz="2000" dirty="0"/>
              <a:t> make install</a:t>
            </a:r>
          </a:p>
          <a:p>
            <a:pPr lvl="1"/>
            <a:r>
              <a:rPr lang="en-CA" sz="2000" dirty="0"/>
              <a:t>cd .. &amp;&amp; rm -rf </a:t>
            </a:r>
            <a:r>
              <a:rPr lang="en-CA" sz="2000" dirty="0" err="1"/>
              <a:t>create_ap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51035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84DBF-1355-B553-6696-9148D5F0D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807" y="1615068"/>
            <a:ext cx="4443919" cy="631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ip</a:t>
            </a:r>
            <a:r>
              <a:rPr lang="en-US" dirty="0"/>
              <a:t> a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43DBB-1D06-33F9-CAA7-06B4EB956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70" y="2246204"/>
            <a:ext cx="7042218" cy="412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3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84DBF-1355-B553-6696-9148D5F0D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43919" cy="6311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Create_ap</a:t>
            </a:r>
            <a:r>
              <a:rPr lang="en-US" dirty="0"/>
              <a:t> wlan1 eth0 </a:t>
            </a:r>
            <a:r>
              <a:rPr lang="en-US" dirty="0" err="1"/>
              <a:t>FreeWifi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35753-C9EF-ACD5-C4A3-F05A8051D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66100"/>
            <a:ext cx="103060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17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84DBF-1355-B553-6696-9148D5F0D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43919" cy="631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Devices Connecting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CBB15-0C84-187E-AE13-84530230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91698"/>
            <a:ext cx="101441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6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84DBF-1355-B553-6696-9148D5F0D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81" y="1521630"/>
            <a:ext cx="4443919" cy="631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MITM with </a:t>
            </a:r>
            <a:r>
              <a:rPr lang="en-US" dirty="0" err="1"/>
              <a:t>Bettercap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E5417-3FE2-876E-D30C-0886EB5D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139950"/>
            <a:ext cx="109918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FDA510-BFC8-9C85-911E-F7BBFF9CF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968"/>
            <a:ext cx="9745337" cy="5481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Victim browser connections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82B2AE-5420-5199-7426-91692969C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23" y="2168246"/>
            <a:ext cx="7784333" cy="43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5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Brute Force Attack</a:t>
            </a:r>
            <a:endParaRPr lang="en-CA" sz="5400"/>
          </a:p>
        </p:txBody>
      </p:sp>
      <p:sp>
        <p:nvSpPr>
          <p:cNvPr id="717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CA" sz="2200" dirty="0"/>
              <a:t>Targeting WPA handshake</a:t>
            </a:r>
          </a:p>
          <a:p>
            <a:r>
              <a:rPr lang="en-CA" sz="2200" dirty="0"/>
              <a:t>Four-way handshake vulnerability</a:t>
            </a:r>
          </a:p>
          <a:p>
            <a:r>
              <a:rPr lang="en-CA" sz="2200" dirty="0"/>
              <a:t>Brute-forcing encryption keys</a:t>
            </a:r>
          </a:p>
          <a:p>
            <a:r>
              <a:rPr lang="en-CA" sz="2200" dirty="0"/>
              <a:t>Weak password risk</a:t>
            </a:r>
          </a:p>
        </p:txBody>
      </p:sp>
      <p:pic>
        <p:nvPicPr>
          <p:cNvPr id="7170" name="Picture 2" descr="Brute-force Attack - Brute-force Attack (411x350)">
            <a:extLst>
              <a:ext uri="{FF2B5EF4-FFF2-40B4-BE49-F238E27FC236}">
                <a16:creationId xmlns:a16="http://schemas.microsoft.com/office/drawing/2014/main" id="{A0CC009B-D673-993C-7218-D69F8A1D7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r="-1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3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92562-35D3-8EA7-96F2-2E533B9C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87" y="2649266"/>
            <a:ext cx="81248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2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A738-A45F-0A3D-86BF-94396E8B5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Table of Content: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F8EF-D2F9-43F3-F8E8-391A93007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310640"/>
            <a:ext cx="4008384" cy="518159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Introduction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Wi-Fi Protocols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Popular Attacks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Rogue Access Point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Brute Force attack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PTW WEP ATTACK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Countermeasures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References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01678-7C28-00F9-EF6E-462B91F0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6E6177D-77E8-4EF7-B028-285878E4E1E8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2050" name="Picture 2" descr="6 cybersecurity predictions for 2020">
            <a:extLst>
              <a:ext uri="{FF2B5EF4-FFF2-40B4-BE49-F238E27FC236}">
                <a16:creationId xmlns:a16="http://schemas.microsoft.com/office/drawing/2014/main" id="{84106BAB-DEAF-3640-B788-62CAB9B7E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93" y="2430335"/>
            <a:ext cx="6019938" cy="285711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845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1611C-CBF6-D250-ECD3-AF23D85ED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07" y="2601119"/>
            <a:ext cx="75819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7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8086"/>
          </a:xfrm>
        </p:spPr>
        <p:txBody>
          <a:bodyPr/>
          <a:lstStyle/>
          <a:p>
            <a:pPr marL="0" indent="0">
              <a:buNone/>
            </a:pPr>
            <a:r>
              <a:rPr lang="en-CA" dirty="0" err="1"/>
              <a:t>airodump</a:t>
            </a:r>
            <a:r>
              <a:rPr lang="en-CA" dirty="0"/>
              <a:t>-ng -c2 -w capture -d DE:EF:CA:CA65AF wlan0mon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4CD81-5E59-AF51-1FBF-AAF7ACC3C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212" y="3026951"/>
            <a:ext cx="9628771" cy="219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54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08" y="1858676"/>
            <a:ext cx="11430918" cy="840457"/>
          </a:xfrm>
        </p:spPr>
        <p:txBody>
          <a:bodyPr/>
          <a:lstStyle/>
          <a:p>
            <a:pPr marL="0" indent="0">
              <a:buNone/>
            </a:pPr>
            <a:r>
              <a:rPr lang="en-CA" dirty="0" err="1"/>
              <a:t>aireplay</a:t>
            </a:r>
            <a:r>
              <a:rPr lang="en-CA" dirty="0"/>
              <a:t>-ng --</a:t>
            </a:r>
            <a:r>
              <a:rPr lang="en-CA" dirty="0" err="1"/>
              <a:t>deauth</a:t>
            </a:r>
            <a:r>
              <a:rPr lang="en-CA" dirty="0"/>
              <a:t> 0 -a DE:EF:CA:CA:65:AF -c 10:A5:D0:EB:99:E6 wlan0mon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0688C-2427-CE4F-B28E-80C270DF2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56" y="3011279"/>
            <a:ext cx="9608880" cy="246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70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8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Waiting for handshake capture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48E9E-7203-7F71-ABD1-D683712D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2533651"/>
            <a:ext cx="8115300" cy="179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103FE-CC6A-5021-23F8-2315EC52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0" y="4549224"/>
            <a:ext cx="81438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48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985"/>
          </a:xfrm>
        </p:spPr>
        <p:txBody>
          <a:bodyPr/>
          <a:lstStyle/>
          <a:p>
            <a:pPr marL="0" indent="0">
              <a:buNone/>
            </a:pPr>
            <a:r>
              <a:rPr lang="en-CA" dirty="0" err="1"/>
              <a:t>aircrack</a:t>
            </a:r>
            <a:r>
              <a:rPr lang="en-CA" dirty="0"/>
              <a:t>-ng capture-01.cap -w /</a:t>
            </a:r>
            <a:r>
              <a:rPr lang="en-CA" dirty="0" err="1"/>
              <a:t>usr</a:t>
            </a:r>
            <a:r>
              <a:rPr lang="en-CA" dirty="0"/>
              <a:t>/share/</a:t>
            </a:r>
            <a:r>
              <a:rPr lang="en-CA" dirty="0" err="1"/>
              <a:t>dict</a:t>
            </a:r>
            <a:r>
              <a:rPr lang="en-CA" dirty="0"/>
              <a:t>/words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FF3FA-7B31-331E-87A3-39983503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795" y="2469328"/>
            <a:ext cx="7508323" cy="42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1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3E07DB-B2CE-204B-2C5C-3F3C98C2E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318" y="1539187"/>
            <a:ext cx="10515600" cy="5099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Success !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EBD353-0203-1C80-9F4B-80FE5EA9A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37" y="2049138"/>
            <a:ext cx="8096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8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Freeform: Shape 820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PTW Attack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/>
              <a:t>Pyshkin, Tews, and Weinmann</a:t>
            </a:r>
          </a:p>
          <a:p>
            <a:r>
              <a:rPr lang="en-CA" sz="2000"/>
              <a:t>Cryptographic attack that exploit weaknesses in WEP</a:t>
            </a:r>
          </a:p>
          <a:p>
            <a:r>
              <a:rPr lang="en-US" sz="2000"/>
              <a:t>Faster &amp; more efficient than FMS/Korek</a:t>
            </a:r>
          </a:p>
          <a:p>
            <a:r>
              <a:rPr lang="en-US" sz="2000"/>
              <a:t>Combination of statistical techniques and key recovery algorithms</a:t>
            </a:r>
            <a:endParaRPr lang="en-CA" sz="2000"/>
          </a:p>
        </p:txBody>
      </p:sp>
      <p:pic>
        <p:nvPicPr>
          <p:cNvPr id="8194" name="Picture 2" descr="Broken Shield Icon 1878150">
            <a:extLst>
              <a:ext uri="{FF2B5EF4-FFF2-40B4-BE49-F238E27FC236}">
                <a16:creationId xmlns:a16="http://schemas.microsoft.com/office/drawing/2014/main" id="{83D0DBF0-F8B5-5590-7BDF-C11F13BB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0986" y="1069398"/>
            <a:ext cx="4747547" cy="474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293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30" y="166848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83A7A-89F5-B1F7-58DC-212883C86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530" y="1492411"/>
            <a:ext cx="44702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airmon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-ng check kill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1" descr="Text&#10;&#10;Description automatically generated">
            <a:extLst>
              <a:ext uri="{FF2B5EF4-FFF2-40B4-BE49-F238E27FC236}">
                <a16:creationId xmlns:a16="http://schemas.microsoft.com/office/drawing/2014/main" id="{909F0621-8CF0-36B0-4117-EA6BFEBFF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30" y="2109013"/>
            <a:ext cx="7229294" cy="285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20C348-90BF-1B09-E663-CEDEE7DF4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195" y="51181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417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4D2B938-2D56-39DE-6E32-49D89C2E5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88" y="1425323"/>
            <a:ext cx="25294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airmon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-ng start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24580E-ABE3-46E1-E932-4BA56627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33" y="2301049"/>
            <a:ext cx="8834853" cy="238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BAF084A-6619-EBA6-15AE-E7679ECB1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626" y="38387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A806D0-5331-C0F2-4FFE-1B71D068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06" y="199926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8640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4D2B938-2D56-39DE-6E32-49D89C2E5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88" y="1425323"/>
            <a:ext cx="36974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airodump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-ng wlan0mon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BAF084A-6619-EBA6-15AE-E7679ECB1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626" y="38387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A806D0-5331-C0F2-4FFE-1B71D068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06" y="199926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pic>
        <p:nvPicPr>
          <p:cNvPr id="6145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81ECA5-38CC-2ED5-F10D-2D0857699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8" y="2411570"/>
            <a:ext cx="9488841" cy="203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8797949D-76FC-8915-87FC-C46E5257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826" y="46503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4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 dirty="0"/>
              <a:t>Introduction</a:t>
            </a:r>
            <a:endParaRPr lang="en-CA" sz="4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3" name="Content Placeholder 48">
            <a:extLst>
              <a:ext uri="{FF2B5EF4-FFF2-40B4-BE49-F238E27FC236}">
                <a16:creationId xmlns:a16="http://schemas.microsoft.com/office/drawing/2014/main" id="{436094FC-5ACB-82D3-F201-46DDFEEE2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057150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4717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4D2B938-2D56-39DE-6E32-49D89C2E5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88" y="1425323"/>
            <a:ext cx="90194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airodump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-ng -c 1 --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bssid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C8:3A:35:C2:D3:30 -w test wlan0 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BAF084A-6619-EBA6-15AE-E7679ECB1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626" y="38387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A806D0-5331-C0F2-4FFE-1B71D068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06" y="199926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pic>
        <p:nvPicPr>
          <p:cNvPr id="2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BB1AE2AF-1C76-AAA4-FB7D-AAC8E31D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9" y="2533208"/>
            <a:ext cx="10496222" cy="26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7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4D2B938-2D56-39DE-6E32-49D89C2E5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88" y="1567103"/>
            <a:ext cx="36573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aircrack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-ng test-01.cap 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BAF084A-6619-EBA6-15AE-E7679ECB1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626" y="38387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A806D0-5331-C0F2-4FFE-1B71D068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06" y="199926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2D9260-F88A-81AD-3D69-52EF65FD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8" y="2447990"/>
            <a:ext cx="10311177" cy="23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41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4D2B938-2D56-39DE-6E32-49D89C2E5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88" y="1329722"/>
            <a:ext cx="18485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Success!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BAF084A-6619-EBA6-15AE-E7679ECB1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626" y="38387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A806D0-5331-C0F2-4FFE-1B71D068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06" y="199926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  <a:endParaRPr lang="en-CA"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BDDA0D-9123-5A29-A447-E4903B5C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88" y="2241204"/>
            <a:ext cx="10102741" cy="23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8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Counter Measures</a:t>
            </a:r>
            <a:endParaRPr lang="en-CA" sz="5000"/>
          </a:p>
        </p:txBody>
      </p:sp>
      <p:sp>
        <p:nvSpPr>
          <p:cNvPr id="1434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Create a strong password for your Wi-Fi network.</a:t>
            </a:r>
          </a:p>
          <a:p>
            <a:r>
              <a:rPr lang="en-US" sz="2200"/>
              <a:t>Enable network encryption with WPA3.</a:t>
            </a:r>
          </a:p>
          <a:p>
            <a:r>
              <a:rPr lang="en-US" sz="2200"/>
              <a:t>Turn off WPS (Wi-Fi Protected Setup).</a:t>
            </a:r>
          </a:p>
          <a:p>
            <a:r>
              <a:rPr lang="en-US" sz="2200"/>
              <a:t>Change default network names and disable SSID broadcasting.</a:t>
            </a:r>
            <a:endParaRPr lang="en-CA" sz="2200"/>
          </a:p>
        </p:txBody>
      </p:sp>
      <p:pic>
        <p:nvPicPr>
          <p:cNvPr id="14338" name="Picture 2" descr="What is a Pretexting Attack?">
            <a:extLst>
              <a:ext uri="{FF2B5EF4-FFF2-40B4-BE49-F238E27FC236}">
                <a16:creationId xmlns:a16="http://schemas.microsoft.com/office/drawing/2014/main" id="{F2BCF71C-CB4B-742E-8D72-3A63D1DFF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6" b="24474"/>
          <a:stretch/>
        </p:blipFill>
        <p:spPr bwMode="auto">
          <a:xfrm>
            <a:off x="6099048" y="1839817"/>
            <a:ext cx="5458968" cy="299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158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Counter Measures</a:t>
            </a:r>
            <a:endParaRPr lang="en-CA" sz="5000"/>
          </a:p>
        </p:txBody>
      </p:sp>
      <p:sp>
        <p:nvSpPr>
          <p:cNvPr id="1536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CA" sz="2200"/>
              <a:t>Implement MAC address filtering to control access.</a:t>
            </a:r>
          </a:p>
          <a:p>
            <a:r>
              <a:rPr lang="en-CA" sz="2200"/>
              <a:t>Keep your wireless access points and firmware up-to-date.</a:t>
            </a:r>
          </a:p>
          <a:p>
            <a:r>
              <a:rPr lang="en-CA" sz="2200"/>
              <a:t>Use a VPN for secure remote access.</a:t>
            </a:r>
          </a:p>
          <a:p>
            <a:r>
              <a:rPr lang="en-CA" sz="2200"/>
              <a:t>Regularly monitor your network for potential security threats.</a:t>
            </a:r>
          </a:p>
        </p:txBody>
      </p:sp>
      <p:pic>
        <p:nvPicPr>
          <p:cNvPr id="15362" name="Picture 2" descr="What Is Pretexting And How Do You Stay Safe? | 1Password">
            <a:extLst>
              <a:ext uri="{FF2B5EF4-FFF2-40B4-BE49-F238E27FC236}">
                <a16:creationId xmlns:a16="http://schemas.microsoft.com/office/drawing/2014/main" id="{2D21D532-2B5F-047E-207C-03D468DAF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2378149"/>
            <a:ext cx="5458968" cy="2101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42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 ?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Questions">
            <a:extLst>
              <a:ext uri="{FF2B5EF4-FFF2-40B4-BE49-F238E27FC236}">
                <a16:creationId xmlns:a16="http://schemas.microsoft.com/office/drawing/2014/main" id="{F82A660E-9EED-5951-E427-04728A059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7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800" dirty="0">
                <a:hlinkClick r:id="rId3"/>
              </a:rPr>
              <a:t>https://www.ccds.ws/network-security-solution/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4"/>
              </a:rPr>
              <a:t>https://www.sogeti.com/explore/blog/6-cybersecurity-predictions-for-2020/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5"/>
              </a:rPr>
              <a:t>https://secureautomatedhome.com/home-internet-wifi/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6"/>
              </a:rPr>
              <a:t>https://gifer.com/en/gifs/wireless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7"/>
              </a:rPr>
              <a:t>https://graceteleinfra.com/business-solutions-php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8"/>
              </a:rPr>
              <a:t>https://tenor.com/en-GB/view/security-shield-protect-your-network-gif-13652062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9"/>
              </a:rPr>
              <a:t>https://dribbble.com/shots/6597219-Animated-Security-Icon-Concept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10"/>
              </a:rPr>
              <a:t>https://inspiredelearning.com/blog/what-is-pretexting-in-cybersecurity-overview-how-to-prevent-it/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11"/>
              </a:rPr>
              <a:t>https://blog.1password.com/what-is-pretexting/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12"/>
              </a:rPr>
              <a:t>https://kalitut.com/setup-rogue-access-point/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13"/>
              </a:rPr>
              <a:t>https://www.istockphoto.com/illustrations/router</a:t>
            </a:r>
            <a:endParaRPr lang="en-CA" sz="800" dirty="0"/>
          </a:p>
          <a:p>
            <a:r>
              <a:rPr lang="en-CA" sz="800" dirty="0">
                <a:hlinkClick r:id="rId14"/>
              </a:rPr>
              <a:t>https://www.vecteezy.com/free-vector/corona-virus-cartoon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15"/>
              </a:rPr>
              <a:t>https://www.clipartmax.com/max/m2i8d3b1b1Z5G6i8/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16"/>
              </a:rPr>
              <a:t>https://thenounproject.com/icon/broken-shield-1878150/</a:t>
            </a:r>
            <a:r>
              <a:rPr lang="en-CA" sz="800" dirty="0"/>
              <a:t> </a:t>
            </a:r>
          </a:p>
          <a:p>
            <a:r>
              <a:rPr lang="en-CA" sz="800" dirty="0">
                <a:hlinkClick r:id="rId17"/>
              </a:rPr>
              <a:t>https://linuxsecurityblog.com/2019/10/29/crack-wpa-handshake-using-aircrack-with-kali-linux/</a:t>
            </a:r>
            <a:r>
              <a:rPr lang="en-CA" sz="800" dirty="0"/>
              <a:t> </a:t>
            </a:r>
          </a:p>
          <a:p>
            <a:pPr marL="0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71170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1" name="Rectangle 717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Importance of Wi-fi Security</a:t>
            </a:r>
            <a:endParaRPr lang="en-CA" sz="5000"/>
          </a:p>
        </p:txBody>
      </p:sp>
      <p:sp>
        <p:nvSpPr>
          <p:cNvPr id="719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CA" sz="2200"/>
              <a:t>Wi-Fi is essential but can be vulnerable to cyberattacks.</a:t>
            </a:r>
          </a:p>
          <a:p>
            <a:r>
              <a:rPr lang="en-CA" sz="2200"/>
              <a:t>Unsecure/vulnerable Wi-Fi networks can lead to data theft, malware and hacking.</a:t>
            </a:r>
          </a:p>
          <a:p>
            <a:r>
              <a:rPr lang="en-CA" sz="2200"/>
              <a:t>Data interception and theft of sensitive information.</a:t>
            </a:r>
          </a:p>
          <a:p>
            <a:r>
              <a:rPr lang="en-CA" sz="2200"/>
              <a:t>Device infection with malware causing network disruption.</a:t>
            </a:r>
          </a:p>
        </p:txBody>
      </p:sp>
      <p:pic>
        <p:nvPicPr>
          <p:cNvPr id="7170" name="Picture 2" descr="Network Security Solution – Cloud Consultancy">
            <a:extLst>
              <a:ext uri="{FF2B5EF4-FFF2-40B4-BE49-F238E27FC236}">
                <a16:creationId xmlns:a16="http://schemas.microsoft.com/office/drawing/2014/main" id="{D44DFD93-DC9C-3574-A766-602B44E92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699516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2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01" name="Freeform: Shape 820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203" name="Freeform: Shape 820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Wi-Fi Protocols</a:t>
            </a:r>
            <a:endParaRPr lang="en-CA" sz="2800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WEP</a:t>
            </a:r>
          </a:p>
          <a:p>
            <a:r>
              <a:rPr lang="en-US" sz="1700"/>
              <a:t>WPA</a:t>
            </a:r>
          </a:p>
          <a:p>
            <a:r>
              <a:rPr lang="en-US" sz="1700"/>
              <a:t>WPA2</a:t>
            </a:r>
          </a:p>
          <a:p>
            <a:r>
              <a:rPr lang="en-US" sz="1700"/>
              <a:t>WPA3</a:t>
            </a:r>
            <a:endParaRPr lang="en-CA" sz="1700"/>
          </a:p>
        </p:txBody>
      </p:sp>
      <p:pic>
        <p:nvPicPr>
          <p:cNvPr id="8194" name="Picture 2" descr="Home Internet WiFi – Smart Home Automation – Spring, The Woodlands, Conroe  and Tomball Texas">
            <a:extLst>
              <a:ext uri="{FF2B5EF4-FFF2-40B4-BE49-F238E27FC236}">
                <a16:creationId xmlns:a16="http://schemas.microsoft.com/office/drawing/2014/main" id="{DE60E1EA-0387-63C8-2DAD-D746C2A58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917535"/>
            <a:ext cx="6922008" cy="512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5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5" name="Rectangle 922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6" name="Rectangle 922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WEP</a:t>
            </a:r>
            <a:endParaRPr lang="en-CA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CA" sz="1800">
                <a:solidFill>
                  <a:schemeClr val="tx2"/>
                </a:solidFill>
              </a:rPr>
              <a:t>Introduced as part of the IEEE 802.11 standard in 1997</a:t>
            </a:r>
          </a:p>
          <a:p>
            <a:r>
              <a:rPr lang="en-CA" sz="1800">
                <a:solidFill>
                  <a:schemeClr val="tx2"/>
                </a:solidFill>
              </a:rPr>
              <a:t>uses the RC4 encryption algorithm with a 64-bit or 128-bit key</a:t>
            </a:r>
          </a:p>
          <a:p>
            <a:r>
              <a:rPr lang="en-CA" sz="1800">
                <a:solidFill>
                  <a:schemeClr val="tx2"/>
                </a:solidFill>
              </a:rPr>
              <a:t>Produced predictable keys</a:t>
            </a:r>
          </a:p>
          <a:p>
            <a:r>
              <a:rPr lang="en-CA" sz="1800">
                <a:solidFill>
                  <a:schemeClr val="tx2"/>
                </a:solidFill>
              </a:rPr>
              <a:t>24-bit initialization vector (IV)</a:t>
            </a:r>
          </a:p>
          <a:p>
            <a:r>
              <a:rPr lang="en-CA" sz="1800">
                <a:solidFill>
                  <a:schemeClr val="tx2"/>
                </a:solidFill>
              </a:rPr>
              <a:t>Retired 2003</a:t>
            </a:r>
          </a:p>
        </p:txBody>
      </p:sp>
      <p:grpSp>
        <p:nvGrpSpPr>
          <p:cNvPr id="9237" name="Group 922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9228" name="Freeform: Shape 922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8" name="Freeform: Shape 922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0" name="Freeform: Shape 922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1" name="Freeform: Shape 923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18" name="Picture 2" descr="Wireless GIFs - Get the best gif on GIFER">
            <a:extLst>
              <a:ext uri="{FF2B5EF4-FFF2-40B4-BE49-F238E27FC236}">
                <a16:creationId xmlns:a16="http://schemas.microsoft.com/office/drawing/2014/main" id="{0F93C9C6-4A5E-75F6-D5C9-B30B4D436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8392" y="2548869"/>
            <a:ext cx="4142232" cy="26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68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7" name="Rectangle 1026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en-US" sz="4000"/>
              <a:t>WPA</a:t>
            </a:r>
            <a:endParaRPr lang="en-CA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519780"/>
          </a:xfrm>
        </p:spPr>
        <p:txBody>
          <a:bodyPr>
            <a:normAutofit/>
          </a:bodyPr>
          <a:lstStyle/>
          <a:p>
            <a:r>
              <a:rPr lang="en-CA" sz="2000"/>
              <a:t>Replaced WEP in 2003 as a more secure protocol.</a:t>
            </a:r>
          </a:p>
          <a:p>
            <a:r>
              <a:rPr lang="en-CA" sz="2000"/>
              <a:t>Uses TKIP encryption for data protection.</a:t>
            </a:r>
          </a:p>
          <a:p>
            <a:r>
              <a:rPr lang="en-CA" sz="2000"/>
              <a:t>Dynamic key exchange</a:t>
            </a:r>
          </a:p>
          <a:p>
            <a:r>
              <a:rPr lang="en-CA" sz="2000"/>
              <a:t>Prone to Brute force Attacks</a:t>
            </a:r>
          </a:p>
          <a:p>
            <a:r>
              <a:rPr lang="en-CA" sz="2000"/>
              <a:t>Retired 2004</a:t>
            </a:r>
          </a:p>
          <a:p>
            <a:endParaRPr lang="en-CA" sz="2000"/>
          </a:p>
        </p:txBody>
      </p:sp>
      <p:pic>
        <p:nvPicPr>
          <p:cNvPr id="10242" name="Picture 2" descr="Business Solutions – Grace Teleinfra">
            <a:extLst>
              <a:ext uri="{FF2B5EF4-FFF2-40B4-BE49-F238E27FC236}">
                <a16:creationId xmlns:a16="http://schemas.microsoft.com/office/drawing/2014/main" id="{C5E16483-DA2E-24BB-9B97-E86DD3952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5506" y="1492624"/>
            <a:ext cx="3765176" cy="37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9" name="Rectangle 10268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1" name="Rectangle 10270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3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99" name="Rectangle 11289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5" name="Rectangle 11291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WPA2</a:t>
            </a:r>
            <a:endParaRPr lang="en-CA" sz="3600" dirty="0">
              <a:solidFill>
                <a:schemeClr val="tx2"/>
              </a:solidFill>
            </a:endParaRPr>
          </a:p>
        </p:txBody>
      </p:sp>
      <p:grpSp>
        <p:nvGrpSpPr>
          <p:cNvPr id="11294" name="Group 11293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1295" name="Freeform: Shape 11294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6" name="Freeform: Shape 11295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97" name="Freeform: Shape 11296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98" name="Freeform: Shape 11297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r>
              <a:rPr lang="en-CA" sz="1800">
                <a:solidFill>
                  <a:schemeClr val="tx2"/>
                </a:solidFill>
              </a:rPr>
              <a:t>Introduced in 2004 as a successor to WPA.</a:t>
            </a:r>
          </a:p>
          <a:p>
            <a:r>
              <a:rPr lang="en-CA" sz="1800">
                <a:solidFill>
                  <a:schemeClr val="tx2"/>
                </a:solidFill>
              </a:rPr>
              <a:t>Uses AES-CCMP encryption with 128-bit key or higher.</a:t>
            </a:r>
          </a:p>
          <a:p>
            <a:r>
              <a:rPr lang="en-CA" sz="1800">
                <a:solidFill>
                  <a:schemeClr val="tx2"/>
                </a:solidFill>
              </a:rPr>
              <a:t>Implements 802.1X/EAP protocol for stronger key management.</a:t>
            </a:r>
          </a:p>
          <a:p>
            <a:r>
              <a:rPr lang="en-CA" sz="1800">
                <a:solidFill>
                  <a:schemeClr val="tx2"/>
                </a:solidFill>
              </a:rPr>
              <a:t>Features PMS to prevent attacks on weak passwords.</a:t>
            </a:r>
          </a:p>
          <a:p>
            <a:r>
              <a:rPr lang="en-CA" sz="1800">
                <a:solidFill>
                  <a:schemeClr val="tx2"/>
                </a:solidFill>
              </a:rPr>
              <a:t>Prone to Krack attacks</a:t>
            </a:r>
          </a:p>
          <a:p>
            <a:r>
              <a:rPr lang="en-CA" sz="1800">
                <a:solidFill>
                  <a:schemeClr val="tx2"/>
                </a:solidFill>
              </a:rPr>
              <a:t>Retired 2018</a:t>
            </a:r>
          </a:p>
        </p:txBody>
      </p:sp>
      <p:grpSp>
        <p:nvGrpSpPr>
          <p:cNvPr id="11300" name="Group 11299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11301" name="Freeform: Shape 11300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2" name="Freeform: Shape 11301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3" name="Freeform: Shape 11302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1304" name="Freeform: Shape 11303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266" name="Picture 2" descr="Security Shield GIF - Security Shield Protect Your Network - Discover &amp;  Share GIFs">
            <a:extLst>
              <a:ext uri="{FF2B5EF4-FFF2-40B4-BE49-F238E27FC236}">
                <a16:creationId xmlns:a16="http://schemas.microsoft.com/office/drawing/2014/main" id="{09C5ED3C-04BD-7DE4-FF6D-EA6B794A3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378" y="3033595"/>
            <a:ext cx="4954693" cy="28255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1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14" name="Rectangle 12313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6" name="Rectangle 12315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69EA-5ED3-B747-B731-7FED6AFD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WPA3</a:t>
            </a:r>
            <a:endParaRPr lang="en-CA" sz="3600">
              <a:solidFill>
                <a:schemeClr val="tx2"/>
              </a:solidFill>
            </a:endParaRPr>
          </a:p>
        </p:txBody>
      </p:sp>
      <p:grpSp>
        <p:nvGrpSpPr>
          <p:cNvPr id="12318" name="Group 12317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2319" name="Freeform: Shape 12318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0" name="Freeform: Shape 12319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21" name="Freeform: Shape 12320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22" name="Freeform: Shape 12321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35C09-385E-2B03-022C-8FBF0A4E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r>
              <a:rPr lang="en-CA" sz="1800">
                <a:solidFill>
                  <a:schemeClr val="tx2"/>
                </a:solidFill>
              </a:rPr>
              <a:t>Released in 2018 as WPA2's replacement</a:t>
            </a:r>
          </a:p>
          <a:p>
            <a:r>
              <a:rPr lang="en-CA" sz="1800">
                <a:solidFill>
                  <a:schemeClr val="tx2"/>
                </a:solidFill>
              </a:rPr>
              <a:t>Employs "Simultaneous Authentication of Equals" (SAE) encryption</a:t>
            </a:r>
          </a:p>
          <a:p>
            <a:r>
              <a:rPr lang="en-CA" sz="1800">
                <a:solidFill>
                  <a:schemeClr val="tx2"/>
                </a:solidFill>
              </a:rPr>
              <a:t>Offers improved security against password cracking</a:t>
            </a:r>
          </a:p>
          <a:p>
            <a:r>
              <a:rPr lang="en-CA" sz="1800">
                <a:solidFill>
                  <a:schemeClr val="tx2"/>
                </a:solidFill>
              </a:rPr>
              <a:t>Enables secure connections over open Wi-Fi networks.</a:t>
            </a:r>
          </a:p>
        </p:txBody>
      </p:sp>
      <p:grpSp>
        <p:nvGrpSpPr>
          <p:cNvPr id="12324" name="Group 12323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12325" name="Freeform: Shape 12324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6" name="Freeform: Shape 12325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7" name="Freeform: Shape 12326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2328" name="Freeform: Shape 12327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292" name="Picture 4" descr="Animated Security Icon Concept by Adam Kiss on Dribbble">
            <a:extLst>
              <a:ext uri="{FF2B5EF4-FFF2-40B4-BE49-F238E27FC236}">
                <a16:creationId xmlns:a16="http://schemas.microsoft.com/office/drawing/2014/main" id="{4921F660-3410-B26D-D091-3C54A0651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1836" y="2837712"/>
            <a:ext cx="4289777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7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876</Words>
  <Application>Microsoft Office PowerPoint</Application>
  <PresentationFormat>Widescreen</PresentationFormat>
  <Paragraphs>178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Wingdings</vt:lpstr>
      <vt:lpstr>Office Theme</vt:lpstr>
      <vt:lpstr>Wi-Fi Security Protocols</vt:lpstr>
      <vt:lpstr>Table of Content:</vt:lpstr>
      <vt:lpstr>Introduction</vt:lpstr>
      <vt:lpstr>Importance of Wi-fi Security</vt:lpstr>
      <vt:lpstr>Wi-Fi Protocols</vt:lpstr>
      <vt:lpstr>WEP</vt:lpstr>
      <vt:lpstr>WPA</vt:lpstr>
      <vt:lpstr>WPA2</vt:lpstr>
      <vt:lpstr>WPA3</vt:lpstr>
      <vt:lpstr>Popular Attacks</vt:lpstr>
      <vt:lpstr>Rogue Access Point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Brute Force Attack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PTW Attack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Counter Measures</vt:lpstr>
      <vt:lpstr>Counter Measures</vt:lpstr>
      <vt:lpstr>Thank You Any Questions 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Wi-Fi Security Protocols</dc:title>
  <dc:creator>Ahmad Kanj</dc:creator>
  <cp:lastModifiedBy>Ahmad Kanj</cp:lastModifiedBy>
  <cp:revision>16</cp:revision>
  <dcterms:created xsi:type="dcterms:W3CDTF">2023-03-27T16:32:59Z</dcterms:created>
  <dcterms:modified xsi:type="dcterms:W3CDTF">2023-03-29T23:14:12Z</dcterms:modified>
</cp:coreProperties>
</file>